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Lst>
  <p:sldSz cy="5143500" cx="9144000"/>
  <p:notesSz cx="6858000" cy="9144000"/>
  <p:embeddedFontLst>
    <p:embeddedFont>
      <p:font typeface="Roboto"/>
      <p:regular r:id="rId16"/>
      <p:bold r:id="rId17"/>
      <p:italic r:id="rId18"/>
      <p:boldItalic r:id="rId1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20" roundtripDataSignature="AMtx7mjeGikrgwzubm9GT75x9h4O0RCdX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customschemas.google.com/relationships/presentationmetadata" Target="metadata"/><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font" Target="fonts/Roboto-bold.fntdata"/><Relationship Id="rId16" Type="http://schemas.openxmlformats.org/officeDocument/2006/relationships/font" Target="fonts/Roboto-regular.fntdata"/><Relationship Id="rId5" Type="http://schemas.openxmlformats.org/officeDocument/2006/relationships/slide" Target="slides/slide1.xml"/><Relationship Id="rId19" Type="http://schemas.openxmlformats.org/officeDocument/2006/relationships/font" Target="fonts/Roboto-boldItalic.fntdata"/><Relationship Id="rId6" Type="http://schemas.openxmlformats.org/officeDocument/2006/relationships/slide" Target="slides/slide2.xml"/><Relationship Id="rId18" Type="http://schemas.openxmlformats.org/officeDocument/2006/relationships/font" Target="fonts/Roboto-italic.fntdata"/><Relationship Id="rId7" Type="http://schemas.openxmlformats.org/officeDocument/2006/relationships/slide" Target="slides/slide3.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 name="Google Shape;4;n"/>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400" u="none" cap="none" strike="noStrike">
                <a:latin typeface="Arial"/>
                <a:ea typeface="Arial"/>
                <a:cs typeface="Arial"/>
                <a:sym typeface="Arial"/>
              </a:defRPr>
            </a:lvl1pPr>
            <a:lvl2pPr indent="-228600" lvl="1" marL="914400" marR="0" rtl="0" algn="l">
              <a:spcBef>
                <a:spcPts val="0"/>
              </a:spcBef>
              <a:spcAft>
                <a:spcPts val="0"/>
              </a:spcAft>
              <a:buSzPts val="1400"/>
              <a:buNone/>
              <a:defRPr b="0" i="0" sz="1400" u="none" cap="none" strike="noStrike">
                <a:latin typeface="Arial"/>
                <a:ea typeface="Arial"/>
                <a:cs typeface="Arial"/>
                <a:sym typeface="Arial"/>
              </a:defRPr>
            </a:lvl2pPr>
            <a:lvl3pPr indent="-228600" lvl="2" marL="1371600" marR="0" rtl="0" algn="l">
              <a:spcBef>
                <a:spcPts val="0"/>
              </a:spcBef>
              <a:spcAft>
                <a:spcPts val="0"/>
              </a:spcAft>
              <a:buSzPts val="1400"/>
              <a:buNone/>
              <a:defRPr b="0" i="0" sz="1400" u="none" cap="none" strike="noStrike">
                <a:latin typeface="Arial"/>
                <a:ea typeface="Arial"/>
                <a:cs typeface="Arial"/>
                <a:sym typeface="Arial"/>
              </a:defRPr>
            </a:lvl3pPr>
            <a:lvl4pPr indent="-228600" lvl="3" marL="1828800" marR="0" rtl="0" algn="l">
              <a:spcBef>
                <a:spcPts val="0"/>
              </a:spcBef>
              <a:spcAft>
                <a:spcPts val="0"/>
              </a:spcAft>
              <a:buSzPts val="1400"/>
              <a:buNone/>
              <a:defRPr b="0" i="0" sz="1400" u="none" cap="none" strike="noStrike">
                <a:latin typeface="Arial"/>
                <a:ea typeface="Arial"/>
                <a:cs typeface="Arial"/>
                <a:sym typeface="Arial"/>
              </a:defRPr>
            </a:lvl4pPr>
            <a:lvl5pPr indent="-228600" lvl="4" marL="2286000" marR="0" rtl="0" algn="l">
              <a:spcBef>
                <a:spcPts val="0"/>
              </a:spcBef>
              <a:spcAft>
                <a:spcPts val="0"/>
              </a:spcAft>
              <a:buSzPts val="1400"/>
              <a:buNone/>
              <a:defRPr b="0" i="0" sz="1400" u="none" cap="none" strike="noStrike">
                <a:latin typeface="Arial"/>
                <a:ea typeface="Arial"/>
                <a:cs typeface="Arial"/>
                <a:sym typeface="Arial"/>
              </a:defRPr>
            </a:lvl5pPr>
            <a:lvl6pPr indent="-228600" lvl="5" marL="2743200" marR="0" rtl="0" algn="l">
              <a:spcBef>
                <a:spcPts val="0"/>
              </a:spcBef>
              <a:spcAft>
                <a:spcPts val="0"/>
              </a:spcAft>
              <a:buSzPts val="1400"/>
              <a:buNone/>
              <a:defRPr b="0" i="0" sz="1400" u="none" cap="none" strike="noStrike">
                <a:latin typeface="Arial"/>
                <a:ea typeface="Arial"/>
                <a:cs typeface="Arial"/>
                <a:sym typeface="Arial"/>
              </a:defRPr>
            </a:lvl6pPr>
            <a:lvl7pPr indent="-228600" lvl="6" marL="3200400" marR="0" rtl="0" algn="l">
              <a:spcBef>
                <a:spcPts val="0"/>
              </a:spcBef>
              <a:spcAft>
                <a:spcPts val="0"/>
              </a:spcAft>
              <a:buSzPts val="1400"/>
              <a:buNone/>
              <a:defRPr b="0" i="0" sz="1400" u="none" cap="none" strike="noStrike">
                <a:latin typeface="Arial"/>
                <a:ea typeface="Arial"/>
                <a:cs typeface="Arial"/>
                <a:sym typeface="Arial"/>
              </a:defRPr>
            </a:lvl7pPr>
            <a:lvl8pPr indent="-228600" lvl="7" marL="3657600" marR="0" rtl="0" algn="l">
              <a:spcBef>
                <a:spcPts val="0"/>
              </a:spcBef>
              <a:spcAft>
                <a:spcPts val="0"/>
              </a:spcAft>
              <a:buSzPts val="1400"/>
              <a:buNone/>
              <a:defRPr b="0" i="0" sz="1400" u="none" cap="none" strike="noStrike">
                <a:latin typeface="Arial"/>
                <a:ea typeface="Arial"/>
                <a:cs typeface="Arial"/>
                <a:sym typeface="Arial"/>
              </a:defRPr>
            </a:lvl8pPr>
            <a:lvl9pPr indent="-228600" lvl="8" marL="4114800" marR="0" rtl="0" algn="l">
              <a:spcBef>
                <a:spcPts val="0"/>
              </a:spcBef>
              <a:spcAft>
                <a:spcPts val="0"/>
              </a:spcAft>
              <a:buSzPts val="1400"/>
              <a:buNone/>
              <a:defRPr b="0" i="0" sz="1400" u="none" cap="none" strike="noStrike">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2" name="Google Shape;52;p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1100"/>
              <a:t>Methane hydrate (frozen methane) and methane gas at Astoria Canyon Floor (video): https://www.youtube.com/watch?v=OazBJkRIAmA&amp;t=1s</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p1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1" name="Google Shape;121;p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g2eb87507d9e_0_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8" name="Google Shape;128;g2eb87507d9e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 name="Shape 56"/>
        <p:cNvGrpSpPr/>
        <p:nvPr/>
      </p:nvGrpSpPr>
      <p:grpSpPr>
        <a:xfrm>
          <a:off x="0" y="0"/>
          <a:ext cx="0" cy="0"/>
          <a:chOff x="0" y="0"/>
          <a:chExt cx="0" cy="0"/>
        </a:xfrm>
      </p:grpSpPr>
      <p:sp>
        <p:nvSpPr>
          <p:cNvPr id="57" name="Google Shape;57;p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 name="Google Shape;58;p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 name="Shape 63"/>
        <p:cNvGrpSpPr/>
        <p:nvPr/>
      </p:nvGrpSpPr>
      <p:grpSpPr>
        <a:xfrm>
          <a:off x="0" y="0"/>
          <a:ext cx="0" cy="0"/>
          <a:chOff x="0" y="0"/>
          <a:chExt cx="0" cy="0"/>
        </a:xfrm>
      </p:grpSpPr>
      <p:sp>
        <p:nvSpPr>
          <p:cNvPr id="64" name="Google Shape;64;p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5" name="Google Shape;65;p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 name="Shape 71"/>
        <p:cNvGrpSpPr/>
        <p:nvPr/>
      </p:nvGrpSpPr>
      <p:grpSpPr>
        <a:xfrm>
          <a:off x="0" y="0"/>
          <a:ext cx="0" cy="0"/>
          <a:chOff x="0" y="0"/>
          <a:chExt cx="0" cy="0"/>
        </a:xfrm>
      </p:grpSpPr>
      <p:sp>
        <p:nvSpPr>
          <p:cNvPr id="72" name="Google Shape;72;p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3" name="Google Shape;73;p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 name="Shape 78"/>
        <p:cNvGrpSpPr/>
        <p:nvPr/>
      </p:nvGrpSpPr>
      <p:grpSpPr>
        <a:xfrm>
          <a:off x="0" y="0"/>
          <a:ext cx="0" cy="0"/>
          <a:chOff x="0" y="0"/>
          <a:chExt cx="0" cy="0"/>
        </a:xfrm>
      </p:grpSpPr>
      <p:sp>
        <p:nvSpPr>
          <p:cNvPr id="79" name="Google Shape;79;p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0" name="Google Shape;80;p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 name="Shape 86"/>
        <p:cNvGrpSpPr/>
        <p:nvPr/>
      </p:nvGrpSpPr>
      <p:grpSpPr>
        <a:xfrm>
          <a:off x="0" y="0"/>
          <a:ext cx="0" cy="0"/>
          <a:chOff x="0" y="0"/>
          <a:chExt cx="0" cy="0"/>
        </a:xfrm>
      </p:grpSpPr>
      <p:sp>
        <p:nvSpPr>
          <p:cNvPr id="87" name="Google Shape;87;p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8" name="Google Shape;88;p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p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8" name="Google Shape;98;p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p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6" name="Google Shape;106;p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15" name="Google Shape;115;p9: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900"/>
              <a:t>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ype="title">
  <p:cSld name="TITLE">
    <p:spTree>
      <p:nvGrpSpPr>
        <p:cNvPr id="9" name="Shape 9"/>
        <p:cNvGrpSpPr/>
        <p:nvPr/>
      </p:nvGrpSpPr>
      <p:grpSpPr>
        <a:xfrm>
          <a:off x="0" y="0"/>
          <a:ext cx="0" cy="0"/>
          <a:chOff x="0" y="0"/>
          <a:chExt cx="0" cy="0"/>
        </a:xfrm>
      </p:grpSpPr>
      <p:sp>
        <p:nvSpPr>
          <p:cNvPr id="10" name="Google Shape;10;p12"/>
          <p:cNvSpPr txBox="1"/>
          <p:nvPr>
            <p:ph type="title"/>
          </p:nvPr>
        </p:nvSpPr>
        <p:spPr>
          <a:xfrm>
            <a:off x="311708" y="744574"/>
            <a:ext cx="8520601" cy="2052601"/>
          </a:xfrm>
          <a:prstGeom prst="rect">
            <a:avLst/>
          </a:prstGeom>
          <a:noFill/>
          <a:ln>
            <a:noFill/>
          </a:ln>
        </p:spPr>
        <p:txBody>
          <a:bodyPr anchorCtr="0" anchor="b" bIns="91400" lIns="91400" spcFirstLastPara="1" rIns="91400" wrap="square" tIns="91400">
            <a:normAutofit/>
          </a:bodyPr>
          <a:lstStyle>
            <a:lvl1pPr lvl="0" algn="ctr">
              <a:lnSpc>
                <a:spcPct val="100000"/>
              </a:lnSpc>
              <a:spcBef>
                <a:spcPts val="0"/>
              </a:spcBef>
              <a:spcAft>
                <a:spcPts val="0"/>
              </a:spcAft>
              <a:buClr>
                <a:srgbClr val="000000"/>
              </a:buClr>
              <a:buSzPts val="5200"/>
              <a:buFont typeface="Arial"/>
              <a:buNone/>
              <a:defRPr sz="5200"/>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p:txBody>
      </p:sp>
      <p:sp>
        <p:nvSpPr>
          <p:cNvPr id="11" name="Google Shape;11;p12"/>
          <p:cNvSpPr txBox="1"/>
          <p:nvPr>
            <p:ph idx="1" type="body"/>
          </p:nvPr>
        </p:nvSpPr>
        <p:spPr>
          <a:xfrm>
            <a:off x="311699" y="2834125"/>
            <a:ext cx="8520602" cy="792601"/>
          </a:xfrm>
          <a:prstGeom prst="rect">
            <a:avLst/>
          </a:prstGeom>
          <a:noFill/>
          <a:ln>
            <a:noFill/>
          </a:ln>
        </p:spPr>
        <p:txBody>
          <a:bodyPr anchorCtr="0" anchor="t" bIns="91400" lIns="91400" spcFirstLastPara="1" rIns="91400" wrap="square" tIns="91400">
            <a:normAutofit/>
          </a:bodyPr>
          <a:lstStyle>
            <a:lvl1pPr indent="-228600" lvl="0" marL="457200" algn="ctr">
              <a:lnSpc>
                <a:spcPct val="100000"/>
              </a:lnSpc>
              <a:spcBef>
                <a:spcPts val="0"/>
              </a:spcBef>
              <a:spcAft>
                <a:spcPts val="0"/>
              </a:spcAft>
              <a:buClr>
                <a:srgbClr val="585858"/>
              </a:buClr>
              <a:buSzPts val="2800"/>
              <a:buFont typeface="Arial"/>
              <a:buNone/>
              <a:defRPr sz="2800"/>
            </a:lvl1pPr>
            <a:lvl2pPr indent="-228600" lvl="1" marL="914400" algn="ctr">
              <a:lnSpc>
                <a:spcPct val="100000"/>
              </a:lnSpc>
              <a:spcBef>
                <a:spcPts val="0"/>
              </a:spcBef>
              <a:spcAft>
                <a:spcPts val="0"/>
              </a:spcAft>
              <a:buClr>
                <a:srgbClr val="585858"/>
              </a:buClr>
              <a:buSzPts val="2800"/>
              <a:buFont typeface="Arial"/>
              <a:buNone/>
              <a:defRPr sz="2800"/>
            </a:lvl2pPr>
            <a:lvl3pPr indent="-228600" lvl="2" marL="1371600" algn="ctr">
              <a:lnSpc>
                <a:spcPct val="100000"/>
              </a:lnSpc>
              <a:spcBef>
                <a:spcPts val="0"/>
              </a:spcBef>
              <a:spcAft>
                <a:spcPts val="0"/>
              </a:spcAft>
              <a:buClr>
                <a:srgbClr val="585858"/>
              </a:buClr>
              <a:buSzPts val="2800"/>
              <a:buFont typeface="Arial"/>
              <a:buNone/>
              <a:defRPr sz="2800"/>
            </a:lvl3pPr>
            <a:lvl4pPr indent="-228600" lvl="3" marL="1828800" algn="ctr">
              <a:lnSpc>
                <a:spcPct val="100000"/>
              </a:lnSpc>
              <a:spcBef>
                <a:spcPts val="0"/>
              </a:spcBef>
              <a:spcAft>
                <a:spcPts val="0"/>
              </a:spcAft>
              <a:buClr>
                <a:srgbClr val="585858"/>
              </a:buClr>
              <a:buSzPts val="2800"/>
              <a:buFont typeface="Arial"/>
              <a:buNone/>
              <a:defRPr sz="2800"/>
            </a:lvl4pPr>
            <a:lvl5pPr indent="-228600" lvl="4" marL="2286000" algn="ctr">
              <a:lnSpc>
                <a:spcPct val="100000"/>
              </a:lnSpc>
              <a:spcBef>
                <a:spcPts val="0"/>
              </a:spcBef>
              <a:spcAft>
                <a:spcPts val="0"/>
              </a:spcAft>
              <a:buClr>
                <a:srgbClr val="585858"/>
              </a:buClr>
              <a:buSzPts val="2800"/>
              <a:buFont typeface="Arial"/>
              <a:buNone/>
              <a:defRPr sz="2800"/>
            </a:lvl5pPr>
            <a:lvl6pPr indent="-342900" lvl="5" marL="2743200" algn="l">
              <a:lnSpc>
                <a:spcPct val="115000"/>
              </a:lnSpc>
              <a:spcBef>
                <a:spcPts val="0"/>
              </a:spcBef>
              <a:spcAft>
                <a:spcPts val="0"/>
              </a:spcAft>
              <a:buSzPts val="1800"/>
              <a:buChar char="■"/>
              <a:defRPr/>
            </a:lvl6pPr>
            <a:lvl7pPr indent="-342900" lvl="6" marL="3200400" algn="l">
              <a:lnSpc>
                <a:spcPct val="115000"/>
              </a:lnSpc>
              <a:spcBef>
                <a:spcPts val="0"/>
              </a:spcBef>
              <a:spcAft>
                <a:spcPts val="0"/>
              </a:spcAft>
              <a:buSzPts val="1800"/>
              <a:buChar char="●"/>
              <a:defRPr/>
            </a:lvl7pPr>
            <a:lvl8pPr indent="-342900" lvl="7" marL="3657600" algn="l">
              <a:lnSpc>
                <a:spcPct val="115000"/>
              </a:lnSpc>
              <a:spcBef>
                <a:spcPts val="0"/>
              </a:spcBef>
              <a:spcAft>
                <a:spcPts val="0"/>
              </a:spcAft>
              <a:buSzPts val="1800"/>
              <a:buChar char="○"/>
              <a:defRPr/>
            </a:lvl8pPr>
            <a:lvl9pPr indent="-342900" lvl="8" marL="4114800" algn="l">
              <a:lnSpc>
                <a:spcPct val="115000"/>
              </a:lnSpc>
              <a:spcBef>
                <a:spcPts val="0"/>
              </a:spcBef>
              <a:spcAft>
                <a:spcPts val="0"/>
              </a:spcAft>
              <a:buSzPts val="1800"/>
              <a:buChar char="■"/>
              <a:defRPr/>
            </a:lvl9pPr>
          </a:lstStyle>
          <a:p/>
        </p:txBody>
      </p:sp>
      <p:sp>
        <p:nvSpPr>
          <p:cNvPr id="12" name="Google Shape;12;p12"/>
          <p:cNvSpPr txBox="1"/>
          <p:nvPr>
            <p:ph idx="12" type="sldNum"/>
          </p:nvPr>
        </p:nvSpPr>
        <p:spPr>
          <a:xfrm>
            <a:off x="8684345" y="4700819"/>
            <a:ext cx="336813" cy="318396"/>
          </a:xfrm>
          <a:prstGeom prst="rect">
            <a:avLst/>
          </a:prstGeom>
          <a:noFill/>
          <a:ln>
            <a:noFill/>
          </a:ln>
        </p:spPr>
        <p:txBody>
          <a:bodyPr anchorCtr="0" anchor="ctr" bIns="91400" lIns="91400" spcFirstLastPara="1" rIns="91400" wrap="square" tIns="91400">
            <a:normAutofit/>
          </a:bodyPr>
          <a:lstStyle>
            <a:lvl1pPr indent="0" lvl="0" marL="0" algn="r">
              <a:lnSpc>
                <a:spcPct val="100000"/>
              </a:lnSpc>
              <a:spcBef>
                <a:spcPts val="0"/>
              </a:spcBef>
              <a:spcAft>
                <a:spcPts val="0"/>
              </a:spcAft>
              <a:buClr>
                <a:srgbClr val="585858"/>
              </a:buClr>
              <a:buSzPts val="1000"/>
              <a:buFont typeface="Arial"/>
              <a:buNone/>
              <a:defRPr sz="1000">
                <a:solidFill>
                  <a:srgbClr val="585858"/>
                </a:solidFill>
              </a:defRPr>
            </a:lvl1pPr>
            <a:lvl2pPr indent="0" lvl="1" marL="0" algn="r">
              <a:lnSpc>
                <a:spcPct val="100000"/>
              </a:lnSpc>
              <a:spcBef>
                <a:spcPts val="0"/>
              </a:spcBef>
              <a:spcAft>
                <a:spcPts val="0"/>
              </a:spcAft>
              <a:buClr>
                <a:srgbClr val="585858"/>
              </a:buClr>
              <a:buSzPts val="1000"/>
              <a:buFont typeface="Arial"/>
              <a:buNone/>
              <a:defRPr sz="1000">
                <a:solidFill>
                  <a:srgbClr val="585858"/>
                </a:solidFill>
              </a:defRPr>
            </a:lvl2pPr>
            <a:lvl3pPr indent="0" lvl="2" marL="0" algn="r">
              <a:lnSpc>
                <a:spcPct val="100000"/>
              </a:lnSpc>
              <a:spcBef>
                <a:spcPts val="0"/>
              </a:spcBef>
              <a:spcAft>
                <a:spcPts val="0"/>
              </a:spcAft>
              <a:buClr>
                <a:srgbClr val="585858"/>
              </a:buClr>
              <a:buSzPts val="1000"/>
              <a:buFont typeface="Arial"/>
              <a:buNone/>
              <a:defRPr sz="1000">
                <a:solidFill>
                  <a:srgbClr val="585858"/>
                </a:solidFill>
              </a:defRPr>
            </a:lvl3pPr>
            <a:lvl4pPr indent="0" lvl="3" marL="0" algn="r">
              <a:lnSpc>
                <a:spcPct val="100000"/>
              </a:lnSpc>
              <a:spcBef>
                <a:spcPts val="0"/>
              </a:spcBef>
              <a:spcAft>
                <a:spcPts val="0"/>
              </a:spcAft>
              <a:buClr>
                <a:srgbClr val="585858"/>
              </a:buClr>
              <a:buSzPts val="1000"/>
              <a:buFont typeface="Arial"/>
              <a:buNone/>
              <a:defRPr sz="1000">
                <a:solidFill>
                  <a:srgbClr val="585858"/>
                </a:solidFill>
              </a:defRPr>
            </a:lvl4pPr>
            <a:lvl5pPr indent="0" lvl="4" marL="0" algn="r">
              <a:lnSpc>
                <a:spcPct val="100000"/>
              </a:lnSpc>
              <a:spcBef>
                <a:spcPts val="0"/>
              </a:spcBef>
              <a:spcAft>
                <a:spcPts val="0"/>
              </a:spcAft>
              <a:buClr>
                <a:srgbClr val="585858"/>
              </a:buClr>
              <a:buSzPts val="1000"/>
              <a:buFont typeface="Arial"/>
              <a:buNone/>
              <a:defRPr sz="1000">
                <a:solidFill>
                  <a:srgbClr val="585858"/>
                </a:solidFill>
              </a:defRPr>
            </a:lvl5pPr>
            <a:lvl6pPr indent="0" lvl="5" marL="0" algn="r">
              <a:lnSpc>
                <a:spcPct val="100000"/>
              </a:lnSpc>
              <a:spcBef>
                <a:spcPts val="0"/>
              </a:spcBef>
              <a:spcAft>
                <a:spcPts val="0"/>
              </a:spcAft>
              <a:buClr>
                <a:srgbClr val="585858"/>
              </a:buClr>
              <a:buSzPts val="1000"/>
              <a:buFont typeface="Arial"/>
              <a:buNone/>
              <a:defRPr sz="1000">
                <a:solidFill>
                  <a:srgbClr val="585858"/>
                </a:solidFill>
              </a:defRPr>
            </a:lvl6pPr>
            <a:lvl7pPr indent="0" lvl="6" marL="0" algn="r">
              <a:lnSpc>
                <a:spcPct val="100000"/>
              </a:lnSpc>
              <a:spcBef>
                <a:spcPts val="0"/>
              </a:spcBef>
              <a:spcAft>
                <a:spcPts val="0"/>
              </a:spcAft>
              <a:buClr>
                <a:srgbClr val="585858"/>
              </a:buClr>
              <a:buSzPts val="1000"/>
              <a:buFont typeface="Arial"/>
              <a:buNone/>
              <a:defRPr sz="1000">
                <a:solidFill>
                  <a:srgbClr val="585858"/>
                </a:solidFill>
              </a:defRPr>
            </a:lvl7pPr>
            <a:lvl8pPr indent="0" lvl="7" marL="0" algn="r">
              <a:lnSpc>
                <a:spcPct val="100000"/>
              </a:lnSpc>
              <a:spcBef>
                <a:spcPts val="0"/>
              </a:spcBef>
              <a:spcAft>
                <a:spcPts val="0"/>
              </a:spcAft>
              <a:buClr>
                <a:srgbClr val="585858"/>
              </a:buClr>
              <a:buSzPts val="1000"/>
              <a:buFont typeface="Arial"/>
              <a:buNone/>
              <a:defRPr sz="1000">
                <a:solidFill>
                  <a:srgbClr val="585858"/>
                </a:solidFill>
              </a:defRPr>
            </a:lvl8pPr>
            <a:lvl9pPr indent="0" lvl="8" marL="0" algn="r">
              <a:lnSpc>
                <a:spcPct val="100000"/>
              </a:lnSpc>
              <a:spcBef>
                <a:spcPts val="0"/>
              </a:spcBef>
              <a:spcAft>
                <a:spcPts val="0"/>
              </a:spcAft>
              <a:buClr>
                <a:srgbClr val="585858"/>
              </a:buClr>
              <a:buSzPts val="1000"/>
              <a:buFont typeface="Arial"/>
              <a:buNone/>
              <a:defRPr sz="1000">
                <a:solidFill>
                  <a:srgbClr val="58585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_TITLE_AND_DESCRIPTION">
  <p:cSld name="SECTION_TITLE_AND_DESCRIPTION">
    <p:spTree>
      <p:nvGrpSpPr>
        <p:cNvPr id="40" name="Shape 40"/>
        <p:cNvGrpSpPr/>
        <p:nvPr/>
      </p:nvGrpSpPr>
      <p:grpSpPr>
        <a:xfrm>
          <a:off x="0" y="0"/>
          <a:ext cx="0" cy="0"/>
          <a:chOff x="0" y="0"/>
          <a:chExt cx="0" cy="0"/>
        </a:xfrm>
      </p:grpSpPr>
      <p:sp>
        <p:nvSpPr>
          <p:cNvPr id="41" name="Google Shape;41;p21"/>
          <p:cNvSpPr/>
          <p:nvPr/>
        </p:nvSpPr>
        <p:spPr>
          <a:xfrm>
            <a:off x="4572000" y="-125"/>
            <a:ext cx="4572000" cy="5143501"/>
          </a:xfrm>
          <a:prstGeom prst="rect">
            <a:avLst/>
          </a:prstGeom>
          <a:solidFill>
            <a:srgbClr val="EEEEEE"/>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 name="Google Shape;42;p21"/>
          <p:cNvSpPr txBox="1"/>
          <p:nvPr>
            <p:ph type="title"/>
          </p:nvPr>
        </p:nvSpPr>
        <p:spPr>
          <a:xfrm>
            <a:off x="265500" y="1233175"/>
            <a:ext cx="4045200" cy="1482301"/>
          </a:xfrm>
          <a:prstGeom prst="rect">
            <a:avLst/>
          </a:prstGeom>
          <a:noFill/>
          <a:ln>
            <a:noFill/>
          </a:ln>
        </p:spPr>
        <p:txBody>
          <a:bodyPr anchorCtr="0" anchor="b" bIns="91400" lIns="91400" spcFirstLastPara="1" rIns="91400" wrap="square" tIns="91400">
            <a:normAutofit/>
          </a:bodyPr>
          <a:lstStyle>
            <a:lvl1pPr lvl="0" algn="ctr">
              <a:lnSpc>
                <a:spcPct val="100000"/>
              </a:lnSpc>
              <a:spcBef>
                <a:spcPts val="0"/>
              </a:spcBef>
              <a:spcAft>
                <a:spcPts val="0"/>
              </a:spcAft>
              <a:buClr>
                <a:srgbClr val="000000"/>
              </a:buClr>
              <a:buSzPts val="4200"/>
              <a:buFont typeface="Arial"/>
              <a:buNone/>
              <a:defRPr sz="4200"/>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p:txBody>
      </p:sp>
      <p:sp>
        <p:nvSpPr>
          <p:cNvPr id="43" name="Google Shape;43;p21"/>
          <p:cNvSpPr txBox="1"/>
          <p:nvPr>
            <p:ph idx="1" type="body"/>
          </p:nvPr>
        </p:nvSpPr>
        <p:spPr>
          <a:xfrm>
            <a:off x="265500" y="2803075"/>
            <a:ext cx="4045200" cy="1235101"/>
          </a:xfrm>
          <a:prstGeom prst="rect">
            <a:avLst/>
          </a:prstGeom>
          <a:noFill/>
          <a:ln>
            <a:noFill/>
          </a:ln>
        </p:spPr>
        <p:txBody>
          <a:bodyPr anchorCtr="0" anchor="t" bIns="91400" lIns="91400" spcFirstLastPara="1" rIns="91400" wrap="square" tIns="91400">
            <a:normAutofit/>
          </a:bodyPr>
          <a:lstStyle>
            <a:lvl1pPr indent="-228600" lvl="0" marL="457200" algn="ctr">
              <a:lnSpc>
                <a:spcPct val="100000"/>
              </a:lnSpc>
              <a:spcBef>
                <a:spcPts val="0"/>
              </a:spcBef>
              <a:spcAft>
                <a:spcPts val="0"/>
              </a:spcAft>
              <a:buClr>
                <a:srgbClr val="585858"/>
              </a:buClr>
              <a:buSzPts val="2100"/>
              <a:buFont typeface="Arial"/>
              <a:buNone/>
              <a:defRPr sz="2100"/>
            </a:lvl1pPr>
            <a:lvl2pPr indent="-228600" lvl="1" marL="914400" algn="ctr">
              <a:lnSpc>
                <a:spcPct val="100000"/>
              </a:lnSpc>
              <a:spcBef>
                <a:spcPts val="0"/>
              </a:spcBef>
              <a:spcAft>
                <a:spcPts val="0"/>
              </a:spcAft>
              <a:buClr>
                <a:srgbClr val="585858"/>
              </a:buClr>
              <a:buSzPts val="2100"/>
              <a:buFont typeface="Arial"/>
              <a:buNone/>
              <a:defRPr sz="2100"/>
            </a:lvl2pPr>
            <a:lvl3pPr indent="-228600" lvl="2" marL="1371600" algn="ctr">
              <a:lnSpc>
                <a:spcPct val="100000"/>
              </a:lnSpc>
              <a:spcBef>
                <a:spcPts val="0"/>
              </a:spcBef>
              <a:spcAft>
                <a:spcPts val="0"/>
              </a:spcAft>
              <a:buClr>
                <a:srgbClr val="585858"/>
              </a:buClr>
              <a:buSzPts val="2100"/>
              <a:buFont typeface="Arial"/>
              <a:buNone/>
              <a:defRPr sz="2100"/>
            </a:lvl3pPr>
            <a:lvl4pPr indent="-228600" lvl="3" marL="1828800" algn="ctr">
              <a:lnSpc>
                <a:spcPct val="100000"/>
              </a:lnSpc>
              <a:spcBef>
                <a:spcPts val="0"/>
              </a:spcBef>
              <a:spcAft>
                <a:spcPts val="0"/>
              </a:spcAft>
              <a:buClr>
                <a:srgbClr val="585858"/>
              </a:buClr>
              <a:buSzPts val="2100"/>
              <a:buFont typeface="Arial"/>
              <a:buNone/>
              <a:defRPr sz="2100"/>
            </a:lvl4pPr>
            <a:lvl5pPr indent="-228600" lvl="4" marL="2286000" algn="ctr">
              <a:lnSpc>
                <a:spcPct val="100000"/>
              </a:lnSpc>
              <a:spcBef>
                <a:spcPts val="0"/>
              </a:spcBef>
              <a:spcAft>
                <a:spcPts val="0"/>
              </a:spcAft>
              <a:buClr>
                <a:srgbClr val="585858"/>
              </a:buClr>
              <a:buSzPts val="2100"/>
              <a:buFont typeface="Arial"/>
              <a:buNone/>
              <a:defRPr sz="2100"/>
            </a:lvl5pPr>
            <a:lvl6pPr indent="-342900" lvl="5" marL="2743200" algn="l">
              <a:lnSpc>
                <a:spcPct val="115000"/>
              </a:lnSpc>
              <a:spcBef>
                <a:spcPts val="0"/>
              </a:spcBef>
              <a:spcAft>
                <a:spcPts val="0"/>
              </a:spcAft>
              <a:buSzPts val="1800"/>
              <a:buChar char="■"/>
              <a:defRPr/>
            </a:lvl6pPr>
            <a:lvl7pPr indent="-342900" lvl="6" marL="3200400" algn="l">
              <a:lnSpc>
                <a:spcPct val="115000"/>
              </a:lnSpc>
              <a:spcBef>
                <a:spcPts val="0"/>
              </a:spcBef>
              <a:spcAft>
                <a:spcPts val="0"/>
              </a:spcAft>
              <a:buSzPts val="1800"/>
              <a:buChar char="●"/>
              <a:defRPr/>
            </a:lvl7pPr>
            <a:lvl8pPr indent="-342900" lvl="7" marL="3657600" algn="l">
              <a:lnSpc>
                <a:spcPct val="115000"/>
              </a:lnSpc>
              <a:spcBef>
                <a:spcPts val="0"/>
              </a:spcBef>
              <a:spcAft>
                <a:spcPts val="0"/>
              </a:spcAft>
              <a:buSzPts val="1800"/>
              <a:buChar char="○"/>
              <a:defRPr/>
            </a:lvl8pPr>
            <a:lvl9pPr indent="-342900" lvl="8" marL="4114800" algn="l">
              <a:lnSpc>
                <a:spcPct val="115000"/>
              </a:lnSpc>
              <a:spcBef>
                <a:spcPts val="0"/>
              </a:spcBef>
              <a:spcAft>
                <a:spcPts val="0"/>
              </a:spcAft>
              <a:buSzPts val="1800"/>
              <a:buChar char="■"/>
              <a:defRPr/>
            </a:lvl9pPr>
          </a:lstStyle>
          <a:p/>
        </p:txBody>
      </p:sp>
      <p:sp>
        <p:nvSpPr>
          <p:cNvPr id="44" name="Google Shape;44;p21"/>
          <p:cNvSpPr txBox="1"/>
          <p:nvPr>
            <p:ph idx="2" type="body"/>
          </p:nvPr>
        </p:nvSpPr>
        <p:spPr>
          <a:xfrm>
            <a:off x="4939500" y="724074"/>
            <a:ext cx="3837000" cy="3695102"/>
          </a:xfrm>
          <a:prstGeom prst="rect">
            <a:avLst/>
          </a:prstGeom>
          <a:noFill/>
          <a:ln>
            <a:noFill/>
          </a:ln>
        </p:spPr>
        <p:txBody>
          <a:bodyPr anchorCtr="0" anchor="ctr" bIns="91400" lIns="91400" spcFirstLastPara="1" rIns="91400" wrap="square" tIns="91400">
            <a:normAutofit/>
          </a:bodyPr>
          <a:lstStyle>
            <a:lvl1pPr indent="-342900" lvl="0" marL="457200" algn="l">
              <a:lnSpc>
                <a:spcPct val="115000"/>
              </a:lnSpc>
              <a:spcBef>
                <a:spcPts val="0"/>
              </a:spcBef>
              <a:spcAft>
                <a:spcPts val="0"/>
              </a:spcAft>
              <a:buSzPts val="1800"/>
              <a:buChar char="●"/>
              <a:defRPr/>
            </a:lvl1pPr>
            <a:lvl2pPr indent="-342900" lvl="1" marL="914400" algn="l">
              <a:lnSpc>
                <a:spcPct val="115000"/>
              </a:lnSpc>
              <a:spcBef>
                <a:spcPts val="0"/>
              </a:spcBef>
              <a:spcAft>
                <a:spcPts val="0"/>
              </a:spcAft>
              <a:buSzPts val="1800"/>
              <a:buChar char="○"/>
              <a:defRPr/>
            </a:lvl2pPr>
            <a:lvl3pPr indent="-342900" lvl="2" marL="1371600" algn="l">
              <a:lnSpc>
                <a:spcPct val="115000"/>
              </a:lnSpc>
              <a:spcBef>
                <a:spcPts val="0"/>
              </a:spcBef>
              <a:spcAft>
                <a:spcPts val="0"/>
              </a:spcAft>
              <a:buSzPts val="1800"/>
              <a:buChar char="■"/>
              <a:defRPr/>
            </a:lvl3pPr>
            <a:lvl4pPr indent="-342900" lvl="3" marL="1828800" algn="l">
              <a:lnSpc>
                <a:spcPct val="115000"/>
              </a:lnSpc>
              <a:spcBef>
                <a:spcPts val="0"/>
              </a:spcBef>
              <a:spcAft>
                <a:spcPts val="0"/>
              </a:spcAft>
              <a:buSzPts val="1800"/>
              <a:buChar char="●"/>
              <a:defRPr/>
            </a:lvl4pPr>
            <a:lvl5pPr indent="-342900" lvl="4" marL="2286000" algn="l">
              <a:lnSpc>
                <a:spcPct val="115000"/>
              </a:lnSpc>
              <a:spcBef>
                <a:spcPts val="0"/>
              </a:spcBef>
              <a:spcAft>
                <a:spcPts val="0"/>
              </a:spcAft>
              <a:buSzPts val="1800"/>
              <a:buChar char="○"/>
              <a:defRPr/>
            </a:lvl5pPr>
            <a:lvl6pPr indent="-342900" lvl="5" marL="2743200" algn="l">
              <a:lnSpc>
                <a:spcPct val="115000"/>
              </a:lnSpc>
              <a:spcBef>
                <a:spcPts val="0"/>
              </a:spcBef>
              <a:spcAft>
                <a:spcPts val="0"/>
              </a:spcAft>
              <a:buSzPts val="1800"/>
              <a:buChar char="■"/>
              <a:defRPr/>
            </a:lvl6pPr>
            <a:lvl7pPr indent="-342900" lvl="6" marL="3200400" algn="l">
              <a:lnSpc>
                <a:spcPct val="115000"/>
              </a:lnSpc>
              <a:spcBef>
                <a:spcPts val="0"/>
              </a:spcBef>
              <a:spcAft>
                <a:spcPts val="0"/>
              </a:spcAft>
              <a:buSzPts val="1800"/>
              <a:buChar char="●"/>
              <a:defRPr/>
            </a:lvl7pPr>
            <a:lvl8pPr indent="-342900" lvl="7" marL="3657600" algn="l">
              <a:lnSpc>
                <a:spcPct val="115000"/>
              </a:lnSpc>
              <a:spcBef>
                <a:spcPts val="0"/>
              </a:spcBef>
              <a:spcAft>
                <a:spcPts val="0"/>
              </a:spcAft>
              <a:buSzPts val="1800"/>
              <a:buChar char="○"/>
              <a:defRPr/>
            </a:lvl8pPr>
            <a:lvl9pPr indent="-342900" lvl="8" marL="4114800" algn="l">
              <a:lnSpc>
                <a:spcPct val="115000"/>
              </a:lnSpc>
              <a:spcBef>
                <a:spcPts val="0"/>
              </a:spcBef>
              <a:spcAft>
                <a:spcPts val="0"/>
              </a:spcAft>
              <a:buSzPts val="1800"/>
              <a:buChar char="■"/>
              <a:defRPr/>
            </a:lvl9pPr>
          </a:lstStyle>
          <a:p/>
        </p:txBody>
      </p:sp>
      <p:sp>
        <p:nvSpPr>
          <p:cNvPr id="45" name="Google Shape;45;p21"/>
          <p:cNvSpPr txBox="1"/>
          <p:nvPr>
            <p:ph idx="12" type="sldNum"/>
          </p:nvPr>
        </p:nvSpPr>
        <p:spPr>
          <a:xfrm>
            <a:off x="8684345" y="4700819"/>
            <a:ext cx="336813" cy="318396"/>
          </a:xfrm>
          <a:prstGeom prst="rect">
            <a:avLst/>
          </a:prstGeom>
          <a:noFill/>
          <a:ln>
            <a:noFill/>
          </a:ln>
        </p:spPr>
        <p:txBody>
          <a:bodyPr anchorCtr="0" anchor="ctr" bIns="91400" lIns="91400" spcFirstLastPara="1" rIns="91400" wrap="square" tIns="91400">
            <a:normAutofit/>
          </a:bodyPr>
          <a:lstStyle>
            <a:lvl1pPr indent="0" lvl="0" marL="0" algn="r">
              <a:lnSpc>
                <a:spcPct val="100000"/>
              </a:lnSpc>
              <a:spcBef>
                <a:spcPts val="0"/>
              </a:spcBef>
              <a:spcAft>
                <a:spcPts val="0"/>
              </a:spcAft>
              <a:buClr>
                <a:srgbClr val="585858"/>
              </a:buClr>
              <a:buSzPts val="1000"/>
              <a:buFont typeface="Arial"/>
              <a:buNone/>
              <a:defRPr sz="1000">
                <a:solidFill>
                  <a:srgbClr val="585858"/>
                </a:solidFill>
              </a:defRPr>
            </a:lvl1pPr>
            <a:lvl2pPr indent="0" lvl="1" marL="0" algn="r">
              <a:lnSpc>
                <a:spcPct val="100000"/>
              </a:lnSpc>
              <a:spcBef>
                <a:spcPts val="0"/>
              </a:spcBef>
              <a:spcAft>
                <a:spcPts val="0"/>
              </a:spcAft>
              <a:buClr>
                <a:srgbClr val="585858"/>
              </a:buClr>
              <a:buSzPts val="1000"/>
              <a:buFont typeface="Arial"/>
              <a:buNone/>
              <a:defRPr sz="1000">
                <a:solidFill>
                  <a:srgbClr val="585858"/>
                </a:solidFill>
              </a:defRPr>
            </a:lvl2pPr>
            <a:lvl3pPr indent="0" lvl="2" marL="0" algn="r">
              <a:lnSpc>
                <a:spcPct val="100000"/>
              </a:lnSpc>
              <a:spcBef>
                <a:spcPts val="0"/>
              </a:spcBef>
              <a:spcAft>
                <a:spcPts val="0"/>
              </a:spcAft>
              <a:buClr>
                <a:srgbClr val="585858"/>
              </a:buClr>
              <a:buSzPts val="1000"/>
              <a:buFont typeface="Arial"/>
              <a:buNone/>
              <a:defRPr sz="1000">
                <a:solidFill>
                  <a:srgbClr val="585858"/>
                </a:solidFill>
              </a:defRPr>
            </a:lvl3pPr>
            <a:lvl4pPr indent="0" lvl="3" marL="0" algn="r">
              <a:lnSpc>
                <a:spcPct val="100000"/>
              </a:lnSpc>
              <a:spcBef>
                <a:spcPts val="0"/>
              </a:spcBef>
              <a:spcAft>
                <a:spcPts val="0"/>
              </a:spcAft>
              <a:buClr>
                <a:srgbClr val="585858"/>
              </a:buClr>
              <a:buSzPts val="1000"/>
              <a:buFont typeface="Arial"/>
              <a:buNone/>
              <a:defRPr sz="1000">
                <a:solidFill>
                  <a:srgbClr val="585858"/>
                </a:solidFill>
              </a:defRPr>
            </a:lvl4pPr>
            <a:lvl5pPr indent="0" lvl="4" marL="0" algn="r">
              <a:lnSpc>
                <a:spcPct val="100000"/>
              </a:lnSpc>
              <a:spcBef>
                <a:spcPts val="0"/>
              </a:spcBef>
              <a:spcAft>
                <a:spcPts val="0"/>
              </a:spcAft>
              <a:buClr>
                <a:srgbClr val="585858"/>
              </a:buClr>
              <a:buSzPts val="1000"/>
              <a:buFont typeface="Arial"/>
              <a:buNone/>
              <a:defRPr sz="1000">
                <a:solidFill>
                  <a:srgbClr val="585858"/>
                </a:solidFill>
              </a:defRPr>
            </a:lvl5pPr>
            <a:lvl6pPr indent="0" lvl="5" marL="0" algn="r">
              <a:lnSpc>
                <a:spcPct val="100000"/>
              </a:lnSpc>
              <a:spcBef>
                <a:spcPts val="0"/>
              </a:spcBef>
              <a:spcAft>
                <a:spcPts val="0"/>
              </a:spcAft>
              <a:buClr>
                <a:srgbClr val="585858"/>
              </a:buClr>
              <a:buSzPts val="1000"/>
              <a:buFont typeface="Arial"/>
              <a:buNone/>
              <a:defRPr sz="1000">
                <a:solidFill>
                  <a:srgbClr val="585858"/>
                </a:solidFill>
              </a:defRPr>
            </a:lvl6pPr>
            <a:lvl7pPr indent="0" lvl="6" marL="0" algn="r">
              <a:lnSpc>
                <a:spcPct val="100000"/>
              </a:lnSpc>
              <a:spcBef>
                <a:spcPts val="0"/>
              </a:spcBef>
              <a:spcAft>
                <a:spcPts val="0"/>
              </a:spcAft>
              <a:buClr>
                <a:srgbClr val="585858"/>
              </a:buClr>
              <a:buSzPts val="1000"/>
              <a:buFont typeface="Arial"/>
              <a:buNone/>
              <a:defRPr sz="1000">
                <a:solidFill>
                  <a:srgbClr val="585858"/>
                </a:solidFill>
              </a:defRPr>
            </a:lvl7pPr>
            <a:lvl8pPr indent="0" lvl="7" marL="0" algn="r">
              <a:lnSpc>
                <a:spcPct val="100000"/>
              </a:lnSpc>
              <a:spcBef>
                <a:spcPts val="0"/>
              </a:spcBef>
              <a:spcAft>
                <a:spcPts val="0"/>
              </a:spcAft>
              <a:buClr>
                <a:srgbClr val="585858"/>
              </a:buClr>
              <a:buSzPts val="1000"/>
              <a:buFont typeface="Arial"/>
              <a:buNone/>
              <a:defRPr sz="1000">
                <a:solidFill>
                  <a:srgbClr val="585858"/>
                </a:solidFill>
              </a:defRPr>
            </a:lvl8pPr>
            <a:lvl9pPr indent="0" lvl="8" marL="0" algn="r">
              <a:lnSpc>
                <a:spcPct val="100000"/>
              </a:lnSpc>
              <a:spcBef>
                <a:spcPts val="0"/>
              </a:spcBef>
              <a:spcAft>
                <a:spcPts val="0"/>
              </a:spcAft>
              <a:buClr>
                <a:srgbClr val="585858"/>
              </a:buClr>
              <a:buSzPts val="1000"/>
              <a:buFont typeface="Arial"/>
              <a:buNone/>
              <a:defRPr sz="1000">
                <a:solidFill>
                  <a:srgbClr val="58585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_NUMBER">
  <p:cSld name="BIG_NUMBER">
    <p:spTree>
      <p:nvGrpSpPr>
        <p:cNvPr id="46" name="Shape 46"/>
        <p:cNvGrpSpPr/>
        <p:nvPr/>
      </p:nvGrpSpPr>
      <p:grpSpPr>
        <a:xfrm>
          <a:off x="0" y="0"/>
          <a:ext cx="0" cy="0"/>
          <a:chOff x="0" y="0"/>
          <a:chExt cx="0" cy="0"/>
        </a:xfrm>
      </p:grpSpPr>
      <p:sp>
        <p:nvSpPr>
          <p:cNvPr id="47" name="Google Shape;47;p22"/>
          <p:cNvSpPr txBox="1"/>
          <p:nvPr>
            <p:ph hasCustomPrompt="1" type="title"/>
          </p:nvPr>
        </p:nvSpPr>
        <p:spPr>
          <a:xfrm>
            <a:off x="311699" y="1106125"/>
            <a:ext cx="8520602" cy="1963500"/>
          </a:xfrm>
          <a:prstGeom prst="rect">
            <a:avLst/>
          </a:prstGeom>
          <a:noFill/>
          <a:ln>
            <a:noFill/>
          </a:ln>
        </p:spPr>
        <p:txBody>
          <a:bodyPr anchorCtr="0" anchor="b" bIns="91400" lIns="91400" spcFirstLastPara="1" rIns="91400" wrap="square" tIns="91400">
            <a:normAutofit/>
          </a:bodyPr>
          <a:lstStyle>
            <a:lvl1pPr lvl="0" algn="ctr">
              <a:lnSpc>
                <a:spcPct val="100000"/>
              </a:lnSpc>
              <a:spcBef>
                <a:spcPts val="0"/>
              </a:spcBef>
              <a:spcAft>
                <a:spcPts val="0"/>
              </a:spcAft>
              <a:buClr>
                <a:srgbClr val="000000"/>
              </a:buClr>
              <a:buSzPts val="12000"/>
              <a:buFont typeface="Arial"/>
              <a:buNone/>
              <a:defRPr sz="12000"/>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r>
              <a:t>xx%</a:t>
            </a:r>
          </a:p>
        </p:txBody>
      </p:sp>
      <p:sp>
        <p:nvSpPr>
          <p:cNvPr id="48" name="Google Shape;48;p22"/>
          <p:cNvSpPr txBox="1"/>
          <p:nvPr>
            <p:ph idx="1" type="body"/>
          </p:nvPr>
        </p:nvSpPr>
        <p:spPr>
          <a:xfrm>
            <a:off x="311699" y="3152225"/>
            <a:ext cx="8520602" cy="1300800"/>
          </a:xfrm>
          <a:prstGeom prst="rect">
            <a:avLst/>
          </a:prstGeom>
          <a:noFill/>
          <a:ln>
            <a:noFill/>
          </a:ln>
        </p:spPr>
        <p:txBody>
          <a:bodyPr anchorCtr="0" anchor="t" bIns="91400" lIns="91400" spcFirstLastPara="1" rIns="91400" wrap="square" tIns="91400">
            <a:normAutofit/>
          </a:bodyPr>
          <a:lstStyle>
            <a:lvl1pPr indent="-342900" lvl="0" marL="457200" algn="ctr">
              <a:lnSpc>
                <a:spcPct val="115000"/>
              </a:lnSpc>
              <a:spcBef>
                <a:spcPts val="0"/>
              </a:spcBef>
              <a:spcAft>
                <a:spcPts val="0"/>
              </a:spcAft>
              <a:buSzPts val="1800"/>
              <a:buChar char="●"/>
              <a:defRPr/>
            </a:lvl1pPr>
            <a:lvl2pPr indent="-342900" lvl="1" marL="914400" algn="ctr">
              <a:lnSpc>
                <a:spcPct val="115000"/>
              </a:lnSpc>
              <a:spcBef>
                <a:spcPts val="0"/>
              </a:spcBef>
              <a:spcAft>
                <a:spcPts val="0"/>
              </a:spcAft>
              <a:buSzPts val="1800"/>
              <a:buChar char="○"/>
              <a:defRPr/>
            </a:lvl2pPr>
            <a:lvl3pPr indent="-342900" lvl="2" marL="1371600" algn="ctr">
              <a:lnSpc>
                <a:spcPct val="115000"/>
              </a:lnSpc>
              <a:spcBef>
                <a:spcPts val="0"/>
              </a:spcBef>
              <a:spcAft>
                <a:spcPts val="0"/>
              </a:spcAft>
              <a:buSzPts val="1800"/>
              <a:buChar char="■"/>
              <a:defRPr/>
            </a:lvl3pPr>
            <a:lvl4pPr indent="-342900" lvl="3" marL="1828800" algn="ctr">
              <a:lnSpc>
                <a:spcPct val="115000"/>
              </a:lnSpc>
              <a:spcBef>
                <a:spcPts val="0"/>
              </a:spcBef>
              <a:spcAft>
                <a:spcPts val="0"/>
              </a:spcAft>
              <a:buSzPts val="1800"/>
              <a:buChar char="●"/>
              <a:defRPr/>
            </a:lvl4pPr>
            <a:lvl5pPr indent="-342900" lvl="4" marL="2286000" algn="ctr">
              <a:lnSpc>
                <a:spcPct val="115000"/>
              </a:lnSpc>
              <a:spcBef>
                <a:spcPts val="0"/>
              </a:spcBef>
              <a:spcAft>
                <a:spcPts val="0"/>
              </a:spcAft>
              <a:buSzPts val="1800"/>
              <a:buChar char="○"/>
              <a:defRPr/>
            </a:lvl5pPr>
            <a:lvl6pPr indent="-342900" lvl="5" marL="2743200" algn="l">
              <a:lnSpc>
                <a:spcPct val="115000"/>
              </a:lnSpc>
              <a:spcBef>
                <a:spcPts val="0"/>
              </a:spcBef>
              <a:spcAft>
                <a:spcPts val="0"/>
              </a:spcAft>
              <a:buSzPts val="1800"/>
              <a:buChar char="■"/>
              <a:defRPr/>
            </a:lvl6pPr>
            <a:lvl7pPr indent="-342900" lvl="6" marL="3200400" algn="l">
              <a:lnSpc>
                <a:spcPct val="115000"/>
              </a:lnSpc>
              <a:spcBef>
                <a:spcPts val="0"/>
              </a:spcBef>
              <a:spcAft>
                <a:spcPts val="0"/>
              </a:spcAft>
              <a:buSzPts val="1800"/>
              <a:buChar char="●"/>
              <a:defRPr/>
            </a:lvl7pPr>
            <a:lvl8pPr indent="-342900" lvl="7" marL="3657600" algn="l">
              <a:lnSpc>
                <a:spcPct val="115000"/>
              </a:lnSpc>
              <a:spcBef>
                <a:spcPts val="0"/>
              </a:spcBef>
              <a:spcAft>
                <a:spcPts val="0"/>
              </a:spcAft>
              <a:buSzPts val="1800"/>
              <a:buChar char="○"/>
              <a:defRPr/>
            </a:lvl8pPr>
            <a:lvl9pPr indent="-342900" lvl="8" marL="4114800" algn="l">
              <a:lnSpc>
                <a:spcPct val="115000"/>
              </a:lnSpc>
              <a:spcBef>
                <a:spcPts val="0"/>
              </a:spcBef>
              <a:spcAft>
                <a:spcPts val="0"/>
              </a:spcAft>
              <a:buSzPts val="1800"/>
              <a:buChar char="■"/>
              <a:defRPr/>
            </a:lvl9pPr>
          </a:lstStyle>
          <a:p/>
        </p:txBody>
      </p:sp>
      <p:sp>
        <p:nvSpPr>
          <p:cNvPr id="49" name="Google Shape;49;p22"/>
          <p:cNvSpPr txBox="1"/>
          <p:nvPr>
            <p:ph idx="12" type="sldNum"/>
          </p:nvPr>
        </p:nvSpPr>
        <p:spPr>
          <a:xfrm>
            <a:off x="8684345" y="4700819"/>
            <a:ext cx="336813" cy="318396"/>
          </a:xfrm>
          <a:prstGeom prst="rect">
            <a:avLst/>
          </a:prstGeom>
          <a:noFill/>
          <a:ln>
            <a:noFill/>
          </a:ln>
        </p:spPr>
        <p:txBody>
          <a:bodyPr anchorCtr="0" anchor="ctr" bIns="91400" lIns="91400" spcFirstLastPara="1" rIns="91400" wrap="square" tIns="91400">
            <a:normAutofit/>
          </a:bodyPr>
          <a:lstStyle>
            <a:lvl1pPr indent="0" lvl="0" marL="0" algn="r">
              <a:lnSpc>
                <a:spcPct val="100000"/>
              </a:lnSpc>
              <a:spcBef>
                <a:spcPts val="0"/>
              </a:spcBef>
              <a:spcAft>
                <a:spcPts val="0"/>
              </a:spcAft>
              <a:buClr>
                <a:srgbClr val="585858"/>
              </a:buClr>
              <a:buSzPts val="1000"/>
              <a:buFont typeface="Arial"/>
              <a:buNone/>
              <a:defRPr sz="1000">
                <a:solidFill>
                  <a:srgbClr val="585858"/>
                </a:solidFill>
              </a:defRPr>
            </a:lvl1pPr>
            <a:lvl2pPr indent="0" lvl="1" marL="0" algn="r">
              <a:lnSpc>
                <a:spcPct val="100000"/>
              </a:lnSpc>
              <a:spcBef>
                <a:spcPts val="0"/>
              </a:spcBef>
              <a:spcAft>
                <a:spcPts val="0"/>
              </a:spcAft>
              <a:buClr>
                <a:srgbClr val="585858"/>
              </a:buClr>
              <a:buSzPts val="1000"/>
              <a:buFont typeface="Arial"/>
              <a:buNone/>
              <a:defRPr sz="1000">
                <a:solidFill>
                  <a:srgbClr val="585858"/>
                </a:solidFill>
              </a:defRPr>
            </a:lvl2pPr>
            <a:lvl3pPr indent="0" lvl="2" marL="0" algn="r">
              <a:lnSpc>
                <a:spcPct val="100000"/>
              </a:lnSpc>
              <a:spcBef>
                <a:spcPts val="0"/>
              </a:spcBef>
              <a:spcAft>
                <a:spcPts val="0"/>
              </a:spcAft>
              <a:buClr>
                <a:srgbClr val="585858"/>
              </a:buClr>
              <a:buSzPts val="1000"/>
              <a:buFont typeface="Arial"/>
              <a:buNone/>
              <a:defRPr sz="1000">
                <a:solidFill>
                  <a:srgbClr val="585858"/>
                </a:solidFill>
              </a:defRPr>
            </a:lvl3pPr>
            <a:lvl4pPr indent="0" lvl="3" marL="0" algn="r">
              <a:lnSpc>
                <a:spcPct val="100000"/>
              </a:lnSpc>
              <a:spcBef>
                <a:spcPts val="0"/>
              </a:spcBef>
              <a:spcAft>
                <a:spcPts val="0"/>
              </a:spcAft>
              <a:buClr>
                <a:srgbClr val="585858"/>
              </a:buClr>
              <a:buSzPts val="1000"/>
              <a:buFont typeface="Arial"/>
              <a:buNone/>
              <a:defRPr sz="1000">
                <a:solidFill>
                  <a:srgbClr val="585858"/>
                </a:solidFill>
              </a:defRPr>
            </a:lvl4pPr>
            <a:lvl5pPr indent="0" lvl="4" marL="0" algn="r">
              <a:lnSpc>
                <a:spcPct val="100000"/>
              </a:lnSpc>
              <a:spcBef>
                <a:spcPts val="0"/>
              </a:spcBef>
              <a:spcAft>
                <a:spcPts val="0"/>
              </a:spcAft>
              <a:buClr>
                <a:srgbClr val="585858"/>
              </a:buClr>
              <a:buSzPts val="1000"/>
              <a:buFont typeface="Arial"/>
              <a:buNone/>
              <a:defRPr sz="1000">
                <a:solidFill>
                  <a:srgbClr val="585858"/>
                </a:solidFill>
              </a:defRPr>
            </a:lvl5pPr>
            <a:lvl6pPr indent="0" lvl="5" marL="0" algn="r">
              <a:lnSpc>
                <a:spcPct val="100000"/>
              </a:lnSpc>
              <a:spcBef>
                <a:spcPts val="0"/>
              </a:spcBef>
              <a:spcAft>
                <a:spcPts val="0"/>
              </a:spcAft>
              <a:buClr>
                <a:srgbClr val="585858"/>
              </a:buClr>
              <a:buSzPts val="1000"/>
              <a:buFont typeface="Arial"/>
              <a:buNone/>
              <a:defRPr sz="1000">
                <a:solidFill>
                  <a:srgbClr val="585858"/>
                </a:solidFill>
              </a:defRPr>
            </a:lvl6pPr>
            <a:lvl7pPr indent="0" lvl="6" marL="0" algn="r">
              <a:lnSpc>
                <a:spcPct val="100000"/>
              </a:lnSpc>
              <a:spcBef>
                <a:spcPts val="0"/>
              </a:spcBef>
              <a:spcAft>
                <a:spcPts val="0"/>
              </a:spcAft>
              <a:buClr>
                <a:srgbClr val="585858"/>
              </a:buClr>
              <a:buSzPts val="1000"/>
              <a:buFont typeface="Arial"/>
              <a:buNone/>
              <a:defRPr sz="1000">
                <a:solidFill>
                  <a:srgbClr val="585858"/>
                </a:solidFill>
              </a:defRPr>
            </a:lvl7pPr>
            <a:lvl8pPr indent="0" lvl="7" marL="0" algn="r">
              <a:lnSpc>
                <a:spcPct val="100000"/>
              </a:lnSpc>
              <a:spcBef>
                <a:spcPts val="0"/>
              </a:spcBef>
              <a:spcAft>
                <a:spcPts val="0"/>
              </a:spcAft>
              <a:buClr>
                <a:srgbClr val="585858"/>
              </a:buClr>
              <a:buSzPts val="1000"/>
              <a:buFont typeface="Arial"/>
              <a:buNone/>
              <a:defRPr sz="1000">
                <a:solidFill>
                  <a:srgbClr val="585858"/>
                </a:solidFill>
              </a:defRPr>
            </a:lvl8pPr>
            <a:lvl9pPr indent="0" lvl="8" marL="0" algn="r">
              <a:lnSpc>
                <a:spcPct val="100000"/>
              </a:lnSpc>
              <a:spcBef>
                <a:spcPts val="0"/>
              </a:spcBef>
              <a:spcAft>
                <a:spcPts val="0"/>
              </a:spcAft>
              <a:buClr>
                <a:srgbClr val="585858"/>
              </a:buClr>
              <a:buSzPts val="1000"/>
              <a:buFont typeface="Arial"/>
              <a:buNone/>
              <a:defRPr sz="1000">
                <a:solidFill>
                  <a:srgbClr val="58585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ONLY" type="tx">
  <p:cSld name="TITLE_AND_BODY">
    <p:spTree>
      <p:nvGrpSpPr>
        <p:cNvPr id="13" name="Shape 13"/>
        <p:cNvGrpSpPr/>
        <p:nvPr/>
      </p:nvGrpSpPr>
      <p:grpSpPr>
        <a:xfrm>
          <a:off x="0" y="0"/>
          <a:ext cx="0" cy="0"/>
          <a:chOff x="0" y="0"/>
          <a:chExt cx="0" cy="0"/>
        </a:xfrm>
      </p:grpSpPr>
      <p:sp>
        <p:nvSpPr>
          <p:cNvPr id="14" name="Google Shape;14;p13"/>
          <p:cNvSpPr txBox="1"/>
          <p:nvPr>
            <p:ph type="title"/>
          </p:nvPr>
        </p:nvSpPr>
        <p:spPr>
          <a:xfrm>
            <a:off x="311699" y="445025"/>
            <a:ext cx="8520602" cy="572701"/>
          </a:xfrm>
          <a:prstGeom prst="rect">
            <a:avLst/>
          </a:prstGeom>
          <a:noFill/>
          <a:ln>
            <a:noFill/>
          </a:ln>
        </p:spPr>
        <p:txBody>
          <a:bodyPr anchorCtr="0" anchor="t" bIns="91400" lIns="91400" spcFirstLastPara="1" rIns="91400" wrap="square" tIns="91400">
            <a:normAutofit/>
          </a:bodyPr>
          <a:lstStyle>
            <a:lvl1pPr lvl="0" algn="l">
              <a:lnSpc>
                <a:spcPct val="100000"/>
              </a:lnSpc>
              <a:spcBef>
                <a:spcPts val="0"/>
              </a:spcBef>
              <a:spcAft>
                <a:spcPts val="0"/>
              </a:spcAft>
              <a:buClr>
                <a:srgbClr val="000000"/>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p:txBody>
      </p:sp>
      <p:sp>
        <p:nvSpPr>
          <p:cNvPr id="15" name="Google Shape;15;p13"/>
          <p:cNvSpPr txBox="1"/>
          <p:nvPr>
            <p:ph idx="12" type="sldNum"/>
          </p:nvPr>
        </p:nvSpPr>
        <p:spPr>
          <a:xfrm>
            <a:off x="8684345" y="4700819"/>
            <a:ext cx="336813" cy="318396"/>
          </a:xfrm>
          <a:prstGeom prst="rect">
            <a:avLst/>
          </a:prstGeom>
          <a:noFill/>
          <a:ln>
            <a:noFill/>
          </a:ln>
        </p:spPr>
        <p:txBody>
          <a:bodyPr anchorCtr="0" anchor="ctr" bIns="91400" lIns="91400" spcFirstLastPara="1" rIns="91400" wrap="square" tIns="91400">
            <a:normAutofit/>
          </a:bodyPr>
          <a:lstStyle>
            <a:lvl1pPr indent="0" lvl="0" marL="0" algn="r">
              <a:lnSpc>
                <a:spcPct val="100000"/>
              </a:lnSpc>
              <a:spcBef>
                <a:spcPts val="0"/>
              </a:spcBef>
              <a:spcAft>
                <a:spcPts val="0"/>
              </a:spcAft>
              <a:buClr>
                <a:srgbClr val="585858"/>
              </a:buClr>
              <a:buSzPts val="1000"/>
              <a:buFont typeface="Arial"/>
              <a:buNone/>
              <a:defRPr sz="1000">
                <a:solidFill>
                  <a:srgbClr val="585858"/>
                </a:solidFill>
              </a:defRPr>
            </a:lvl1pPr>
            <a:lvl2pPr indent="0" lvl="1" marL="0" algn="r">
              <a:lnSpc>
                <a:spcPct val="100000"/>
              </a:lnSpc>
              <a:spcBef>
                <a:spcPts val="0"/>
              </a:spcBef>
              <a:spcAft>
                <a:spcPts val="0"/>
              </a:spcAft>
              <a:buClr>
                <a:srgbClr val="585858"/>
              </a:buClr>
              <a:buSzPts val="1000"/>
              <a:buFont typeface="Arial"/>
              <a:buNone/>
              <a:defRPr sz="1000">
                <a:solidFill>
                  <a:srgbClr val="585858"/>
                </a:solidFill>
              </a:defRPr>
            </a:lvl2pPr>
            <a:lvl3pPr indent="0" lvl="2" marL="0" algn="r">
              <a:lnSpc>
                <a:spcPct val="100000"/>
              </a:lnSpc>
              <a:spcBef>
                <a:spcPts val="0"/>
              </a:spcBef>
              <a:spcAft>
                <a:spcPts val="0"/>
              </a:spcAft>
              <a:buClr>
                <a:srgbClr val="585858"/>
              </a:buClr>
              <a:buSzPts val="1000"/>
              <a:buFont typeface="Arial"/>
              <a:buNone/>
              <a:defRPr sz="1000">
                <a:solidFill>
                  <a:srgbClr val="585858"/>
                </a:solidFill>
              </a:defRPr>
            </a:lvl3pPr>
            <a:lvl4pPr indent="0" lvl="3" marL="0" algn="r">
              <a:lnSpc>
                <a:spcPct val="100000"/>
              </a:lnSpc>
              <a:spcBef>
                <a:spcPts val="0"/>
              </a:spcBef>
              <a:spcAft>
                <a:spcPts val="0"/>
              </a:spcAft>
              <a:buClr>
                <a:srgbClr val="585858"/>
              </a:buClr>
              <a:buSzPts val="1000"/>
              <a:buFont typeface="Arial"/>
              <a:buNone/>
              <a:defRPr sz="1000">
                <a:solidFill>
                  <a:srgbClr val="585858"/>
                </a:solidFill>
              </a:defRPr>
            </a:lvl4pPr>
            <a:lvl5pPr indent="0" lvl="4" marL="0" algn="r">
              <a:lnSpc>
                <a:spcPct val="100000"/>
              </a:lnSpc>
              <a:spcBef>
                <a:spcPts val="0"/>
              </a:spcBef>
              <a:spcAft>
                <a:spcPts val="0"/>
              </a:spcAft>
              <a:buClr>
                <a:srgbClr val="585858"/>
              </a:buClr>
              <a:buSzPts val="1000"/>
              <a:buFont typeface="Arial"/>
              <a:buNone/>
              <a:defRPr sz="1000">
                <a:solidFill>
                  <a:srgbClr val="585858"/>
                </a:solidFill>
              </a:defRPr>
            </a:lvl5pPr>
            <a:lvl6pPr indent="0" lvl="5" marL="0" algn="r">
              <a:lnSpc>
                <a:spcPct val="100000"/>
              </a:lnSpc>
              <a:spcBef>
                <a:spcPts val="0"/>
              </a:spcBef>
              <a:spcAft>
                <a:spcPts val="0"/>
              </a:spcAft>
              <a:buClr>
                <a:srgbClr val="585858"/>
              </a:buClr>
              <a:buSzPts val="1000"/>
              <a:buFont typeface="Arial"/>
              <a:buNone/>
              <a:defRPr sz="1000">
                <a:solidFill>
                  <a:srgbClr val="585858"/>
                </a:solidFill>
              </a:defRPr>
            </a:lvl6pPr>
            <a:lvl7pPr indent="0" lvl="6" marL="0" algn="r">
              <a:lnSpc>
                <a:spcPct val="100000"/>
              </a:lnSpc>
              <a:spcBef>
                <a:spcPts val="0"/>
              </a:spcBef>
              <a:spcAft>
                <a:spcPts val="0"/>
              </a:spcAft>
              <a:buClr>
                <a:srgbClr val="585858"/>
              </a:buClr>
              <a:buSzPts val="1000"/>
              <a:buFont typeface="Arial"/>
              <a:buNone/>
              <a:defRPr sz="1000">
                <a:solidFill>
                  <a:srgbClr val="585858"/>
                </a:solidFill>
              </a:defRPr>
            </a:lvl7pPr>
            <a:lvl8pPr indent="0" lvl="7" marL="0" algn="r">
              <a:lnSpc>
                <a:spcPct val="100000"/>
              </a:lnSpc>
              <a:spcBef>
                <a:spcPts val="0"/>
              </a:spcBef>
              <a:spcAft>
                <a:spcPts val="0"/>
              </a:spcAft>
              <a:buClr>
                <a:srgbClr val="585858"/>
              </a:buClr>
              <a:buSzPts val="1000"/>
              <a:buFont typeface="Arial"/>
              <a:buNone/>
              <a:defRPr sz="1000">
                <a:solidFill>
                  <a:srgbClr val="585858"/>
                </a:solidFill>
              </a:defRPr>
            </a:lvl8pPr>
            <a:lvl9pPr indent="0" lvl="8" marL="0" algn="r">
              <a:lnSpc>
                <a:spcPct val="100000"/>
              </a:lnSpc>
              <a:spcBef>
                <a:spcPts val="0"/>
              </a:spcBef>
              <a:spcAft>
                <a:spcPts val="0"/>
              </a:spcAft>
              <a:buClr>
                <a:srgbClr val="585858"/>
              </a:buClr>
              <a:buSzPts val="1000"/>
              <a:buFont typeface="Arial"/>
              <a:buNone/>
              <a:defRPr sz="1000">
                <a:solidFill>
                  <a:srgbClr val="58585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BODY">
  <p:cSld name="TITLE_AND_BODY 2">
    <p:spTree>
      <p:nvGrpSpPr>
        <p:cNvPr id="16" name="Shape 16"/>
        <p:cNvGrpSpPr/>
        <p:nvPr/>
      </p:nvGrpSpPr>
      <p:grpSpPr>
        <a:xfrm>
          <a:off x="0" y="0"/>
          <a:ext cx="0" cy="0"/>
          <a:chOff x="0" y="0"/>
          <a:chExt cx="0" cy="0"/>
        </a:xfrm>
      </p:grpSpPr>
      <p:sp>
        <p:nvSpPr>
          <p:cNvPr id="17" name="Google Shape;17;p14"/>
          <p:cNvSpPr txBox="1"/>
          <p:nvPr>
            <p:ph type="title"/>
          </p:nvPr>
        </p:nvSpPr>
        <p:spPr>
          <a:xfrm>
            <a:off x="311699" y="445025"/>
            <a:ext cx="8520602" cy="572701"/>
          </a:xfrm>
          <a:prstGeom prst="rect">
            <a:avLst/>
          </a:prstGeom>
          <a:noFill/>
          <a:ln>
            <a:noFill/>
          </a:ln>
        </p:spPr>
        <p:txBody>
          <a:bodyPr anchorCtr="0" anchor="t" bIns="91400" lIns="91400" spcFirstLastPara="1" rIns="91400" wrap="square" tIns="91400">
            <a:normAutofit/>
          </a:bodyPr>
          <a:lstStyle>
            <a:lvl1pPr lvl="0" algn="l">
              <a:lnSpc>
                <a:spcPct val="100000"/>
              </a:lnSpc>
              <a:spcBef>
                <a:spcPts val="0"/>
              </a:spcBef>
              <a:spcAft>
                <a:spcPts val="0"/>
              </a:spcAft>
              <a:buClr>
                <a:srgbClr val="000000"/>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p:txBody>
      </p:sp>
      <p:sp>
        <p:nvSpPr>
          <p:cNvPr id="18" name="Google Shape;18;p14"/>
          <p:cNvSpPr txBox="1"/>
          <p:nvPr>
            <p:ph idx="1" type="body"/>
          </p:nvPr>
        </p:nvSpPr>
        <p:spPr>
          <a:xfrm>
            <a:off x="311699" y="1152475"/>
            <a:ext cx="8520602" cy="3416400"/>
          </a:xfrm>
          <a:prstGeom prst="rect">
            <a:avLst/>
          </a:prstGeom>
          <a:noFill/>
          <a:ln>
            <a:noFill/>
          </a:ln>
        </p:spPr>
        <p:txBody>
          <a:bodyPr anchorCtr="0" anchor="t" bIns="91400" lIns="91400" spcFirstLastPara="1" rIns="91400" wrap="square" tIns="91400">
            <a:normAutofit/>
          </a:bodyPr>
          <a:lstStyle>
            <a:lvl1pPr indent="-342900" lvl="0" marL="457200" algn="l">
              <a:lnSpc>
                <a:spcPct val="115000"/>
              </a:lnSpc>
              <a:spcBef>
                <a:spcPts val="0"/>
              </a:spcBef>
              <a:spcAft>
                <a:spcPts val="0"/>
              </a:spcAft>
              <a:buSzPts val="1800"/>
              <a:buChar char="●"/>
              <a:defRPr/>
            </a:lvl1pPr>
            <a:lvl2pPr indent="-342900" lvl="1" marL="914400" algn="l">
              <a:lnSpc>
                <a:spcPct val="115000"/>
              </a:lnSpc>
              <a:spcBef>
                <a:spcPts val="0"/>
              </a:spcBef>
              <a:spcAft>
                <a:spcPts val="0"/>
              </a:spcAft>
              <a:buSzPts val="1800"/>
              <a:buChar char="○"/>
              <a:defRPr/>
            </a:lvl2pPr>
            <a:lvl3pPr indent="-342900" lvl="2" marL="1371600" algn="l">
              <a:lnSpc>
                <a:spcPct val="115000"/>
              </a:lnSpc>
              <a:spcBef>
                <a:spcPts val="0"/>
              </a:spcBef>
              <a:spcAft>
                <a:spcPts val="0"/>
              </a:spcAft>
              <a:buSzPts val="1800"/>
              <a:buChar char="■"/>
              <a:defRPr/>
            </a:lvl3pPr>
            <a:lvl4pPr indent="-342900" lvl="3" marL="1828800" algn="l">
              <a:lnSpc>
                <a:spcPct val="115000"/>
              </a:lnSpc>
              <a:spcBef>
                <a:spcPts val="0"/>
              </a:spcBef>
              <a:spcAft>
                <a:spcPts val="0"/>
              </a:spcAft>
              <a:buSzPts val="1800"/>
              <a:buChar char="●"/>
              <a:defRPr/>
            </a:lvl4pPr>
            <a:lvl5pPr indent="-342900" lvl="4" marL="2286000" algn="l">
              <a:lnSpc>
                <a:spcPct val="115000"/>
              </a:lnSpc>
              <a:spcBef>
                <a:spcPts val="0"/>
              </a:spcBef>
              <a:spcAft>
                <a:spcPts val="0"/>
              </a:spcAft>
              <a:buSzPts val="1800"/>
              <a:buChar char="○"/>
              <a:defRPr/>
            </a:lvl5pPr>
            <a:lvl6pPr indent="-342900" lvl="5" marL="2743200" algn="l">
              <a:lnSpc>
                <a:spcPct val="115000"/>
              </a:lnSpc>
              <a:spcBef>
                <a:spcPts val="0"/>
              </a:spcBef>
              <a:spcAft>
                <a:spcPts val="0"/>
              </a:spcAft>
              <a:buSzPts val="1800"/>
              <a:buChar char="■"/>
              <a:defRPr/>
            </a:lvl6pPr>
            <a:lvl7pPr indent="-342900" lvl="6" marL="3200400" algn="l">
              <a:lnSpc>
                <a:spcPct val="115000"/>
              </a:lnSpc>
              <a:spcBef>
                <a:spcPts val="0"/>
              </a:spcBef>
              <a:spcAft>
                <a:spcPts val="0"/>
              </a:spcAft>
              <a:buSzPts val="1800"/>
              <a:buChar char="●"/>
              <a:defRPr/>
            </a:lvl7pPr>
            <a:lvl8pPr indent="-342900" lvl="7" marL="3657600" algn="l">
              <a:lnSpc>
                <a:spcPct val="115000"/>
              </a:lnSpc>
              <a:spcBef>
                <a:spcPts val="0"/>
              </a:spcBef>
              <a:spcAft>
                <a:spcPts val="0"/>
              </a:spcAft>
              <a:buSzPts val="1800"/>
              <a:buChar char="○"/>
              <a:defRPr/>
            </a:lvl8pPr>
            <a:lvl9pPr indent="-342900" lvl="8" marL="4114800" algn="l">
              <a:lnSpc>
                <a:spcPct val="115000"/>
              </a:lnSpc>
              <a:spcBef>
                <a:spcPts val="0"/>
              </a:spcBef>
              <a:spcAft>
                <a:spcPts val="0"/>
              </a:spcAft>
              <a:buSzPts val="1800"/>
              <a:buChar char="■"/>
              <a:defRPr/>
            </a:lvl9pPr>
          </a:lstStyle>
          <a:p/>
        </p:txBody>
      </p:sp>
      <p:sp>
        <p:nvSpPr>
          <p:cNvPr id="19" name="Google Shape;19;p14"/>
          <p:cNvSpPr txBox="1"/>
          <p:nvPr>
            <p:ph idx="12" type="sldNum"/>
          </p:nvPr>
        </p:nvSpPr>
        <p:spPr>
          <a:xfrm>
            <a:off x="8684345" y="4700819"/>
            <a:ext cx="336813" cy="318396"/>
          </a:xfrm>
          <a:prstGeom prst="rect">
            <a:avLst/>
          </a:prstGeom>
          <a:noFill/>
          <a:ln>
            <a:noFill/>
          </a:ln>
        </p:spPr>
        <p:txBody>
          <a:bodyPr anchorCtr="0" anchor="ctr" bIns="91400" lIns="91400" spcFirstLastPara="1" rIns="91400" wrap="square" tIns="91400">
            <a:normAutofit/>
          </a:bodyPr>
          <a:lstStyle>
            <a:lvl1pPr indent="0" lvl="0" marL="0" algn="r">
              <a:lnSpc>
                <a:spcPct val="100000"/>
              </a:lnSpc>
              <a:spcBef>
                <a:spcPts val="0"/>
              </a:spcBef>
              <a:spcAft>
                <a:spcPts val="0"/>
              </a:spcAft>
              <a:buClr>
                <a:srgbClr val="585858"/>
              </a:buClr>
              <a:buSzPts val="1000"/>
              <a:buFont typeface="Arial"/>
              <a:buNone/>
              <a:defRPr sz="1000">
                <a:solidFill>
                  <a:srgbClr val="585858"/>
                </a:solidFill>
              </a:defRPr>
            </a:lvl1pPr>
            <a:lvl2pPr indent="0" lvl="1" marL="0" algn="r">
              <a:lnSpc>
                <a:spcPct val="100000"/>
              </a:lnSpc>
              <a:spcBef>
                <a:spcPts val="0"/>
              </a:spcBef>
              <a:spcAft>
                <a:spcPts val="0"/>
              </a:spcAft>
              <a:buClr>
                <a:srgbClr val="585858"/>
              </a:buClr>
              <a:buSzPts val="1000"/>
              <a:buFont typeface="Arial"/>
              <a:buNone/>
              <a:defRPr sz="1000">
                <a:solidFill>
                  <a:srgbClr val="585858"/>
                </a:solidFill>
              </a:defRPr>
            </a:lvl2pPr>
            <a:lvl3pPr indent="0" lvl="2" marL="0" algn="r">
              <a:lnSpc>
                <a:spcPct val="100000"/>
              </a:lnSpc>
              <a:spcBef>
                <a:spcPts val="0"/>
              </a:spcBef>
              <a:spcAft>
                <a:spcPts val="0"/>
              </a:spcAft>
              <a:buClr>
                <a:srgbClr val="585858"/>
              </a:buClr>
              <a:buSzPts val="1000"/>
              <a:buFont typeface="Arial"/>
              <a:buNone/>
              <a:defRPr sz="1000">
                <a:solidFill>
                  <a:srgbClr val="585858"/>
                </a:solidFill>
              </a:defRPr>
            </a:lvl3pPr>
            <a:lvl4pPr indent="0" lvl="3" marL="0" algn="r">
              <a:lnSpc>
                <a:spcPct val="100000"/>
              </a:lnSpc>
              <a:spcBef>
                <a:spcPts val="0"/>
              </a:spcBef>
              <a:spcAft>
                <a:spcPts val="0"/>
              </a:spcAft>
              <a:buClr>
                <a:srgbClr val="585858"/>
              </a:buClr>
              <a:buSzPts val="1000"/>
              <a:buFont typeface="Arial"/>
              <a:buNone/>
              <a:defRPr sz="1000">
                <a:solidFill>
                  <a:srgbClr val="585858"/>
                </a:solidFill>
              </a:defRPr>
            </a:lvl4pPr>
            <a:lvl5pPr indent="0" lvl="4" marL="0" algn="r">
              <a:lnSpc>
                <a:spcPct val="100000"/>
              </a:lnSpc>
              <a:spcBef>
                <a:spcPts val="0"/>
              </a:spcBef>
              <a:spcAft>
                <a:spcPts val="0"/>
              </a:spcAft>
              <a:buClr>
                <a:srgbClr val="585858"/>
              </a:buClr>
              <a:buSzPts val="1000"/>
              <a:buFont typeface="Arial"/>
              <a:buNone/>
              <a:defRPr sz="1000">
                <a:solidFill>
                  <a:srgbClr val="585858"/>
                </a:solidFill>
              </a:defRPr>
            </a:lvl5pPr>
            <a:lvl6pPr indent="0" lvl="5" marL="0" algn="r">
              <a:lnSpc>
                <a:spcPct val="100000"/>
              </a:lnSpc>
              <a:spcBef>
                <a:spcPts val="0"/>
              </a:spcBef>
              <a:spcAft>
                <a:spcPts val="0"/>
              </a:spcAft>
              <a:buClr>
                <a:srgbClr val="585858"/>
              </a:buClr>
              <a:buSzPts val="1000"/>
              <a:buFont typeface="Arial"/>
              <a:buNone/>
              <a:defRPr sz="1000">
                <a:solidFill>
                  <a:srgbClr val="585858"/>
                </a:solidFill>
              </a:defRPr>
            </a:lvl6pPr>
            <a:lvl7pPr indent="0" lvl="6" marL="0" algn="r">
              <a:lnSpc>
                <a:spcPct val="100000"/>
              </a:lnSpc>
              <a:spcBef>
                <a:spcPts val="0"/>
              </a:spcBef>
              <a:spcAft>
                <a:spcPts val="0"/>
              </a:spcAft>
              <a:buClr>
                <a:srgbClr val="585858"/>
              </a:buClr>
              <a:buSzPts val="1000"/>
              <a:buFont typeface="Arial"/>
              <a:buNone/>
              <a:defRPr sz="1000">
                <a:solidFill>
                  <a:srgbClr val="585858"/>
                </a:solidFill>
              </a:defRPr>
            </a:lvl7pPr>
            <a:lvl8pPr indent="0" lvl="7" marL="0" algn="r">
              <a:lnSpc>
                <a:spcPct val="100000"/>
              </a:lnSpc>
              <a:spcBef>
                <a:spcPts val="0"/>
              </a:spcBef>
              <a:spcAft>
                <a:spcPts val="0"/>
              </a:spcAft>
              <a:buClr>
                <a:srgbClr val="585858"/>
              </a:buClr>
              <a:buSzPts val="1000"/>
              <a:buFont typeface="Arial"/>
              <a:buNone/>
              <a:defRPr sz="1000">
                <a:solidFill>
                  <a:srgbClr val="585858"/>
                </a:solidFill>
              </a:defRPr>
            </a:lvl8pPr>
            <a:lvl9pPr indent="0" lvl="8" marL="0" algn="r">
              <a:lnSpc>
                <a:spcPct val="100000"/>
              </a:lnSpc>
              <a:spcBef>
                <a:spcPts val="0"/>
              </a:spcBef>
              <a:spcAft>
                <a:spcPts val="0"/>
              </a:spcAft>
              <a:buClr>
                <a:srgbClr val="585858"/>
              </a:buClr>
              <a:buSzPts val="1000"/>
              <a:buFont typeface="Arial"/>
              <a:buNone/>
              <a:defRPr sz="1000">
                <a:solidFill>
                  <a:srgbClr val="58585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0" name="Shape 20"/>
        <p:cNvGrpSpPr/>
        <p:nvPr/>
      </p:nvGrpSpPr>
      <p:grpSpPr>
        <a:xfrm>
          <a:off x="0" y="0"/>
          <a:ext cx="0" cy="0"/>
          <a:chOff x="0" y="0"/>
          <a:chExt cx="0" cy="0"/>
        </a:xfrm>
      </p:grpSpPr>
      <p:sp>
        <p:nvSpPr>
          <p:cNvPr id="21" name="Google Shape;21;p15"/>
          <p:cNvSpPr txBox="1"/>
          <p:nvPr>
            <p:ph idx="12" type="sldNum"/>
          </p:nvPr>
        </p:nvSpPr>
        <p:spPr>
          <a:xfrm>
            <a:off x="8684345" y="4700819"/>
            <a:ext cx="336813" cy="318396"/>
          </a:xfrm>
          <a:prstGeom prst="rect">
            <a:avLst/>
          </a:prstGeom>
          <a:noFill/>
          <a:ln>
            <a:noFill/>
          </a:ln>
        </p:spPr>
        <p:txBody>
          <a:bodyPr anchorCtr="0" anchor="ctr" bIns="91400" lIns="91400" spcFirstLastPara="1" rIns="91400" wrap="square" tIns="91400">
            <a:normAutofit/>
          </a:bodyPr>
          <a:lstStyle>
            <a:lvl1pPr indent="0" lvl="0" marL="0" algn="r">
              <a:lnSpc>
                <a:spcPct val="100000"/>
              </a:lnSpc>
              <a:spcBef>
                <a:spcPts val="0"/>
              </a:spcBef>
              <a:spcAft>
                <a:spcPts val="0"/>
              </a:spcAft>
              <a:buClr>
                <a:srgbClr val="585858"/>
              </a:buClr>
              <a:buSzPts val="1000"/>
              <a:buFont typeface="Arial"/>
              <a:buNone/>
              <a:defRPr sz="1000">
                <a:solidFill>
                  <a:srgbClr val="585858"/>
                </a:solidFill>
              </a:defRPr>
            </a:lvl1pPr>
            <a:lvl2pPr indent="0" lvl="1" marL="0" algn="r">
              <a:lnSpc>
                <a:spcPct val="100000"/>
              </a:lnSpc>
              <a:spcBef>
                <a:spcPts val="0"/>
              </a:spcBef>
              <a:spcAft>
                <a:spcPts val="0"/>
              </a:spcAft>
              <a:buClr>
                <a:srgbClr val="585858"/>
              </a:buClr>
              <a:buSzPts val="1000"/>
              <a:buFont typeface="Arial"/>
              <a:buNone/>
              <a:defRPr sz="1000">
                <a:solidFill>
                  <a:srgbClr val="585858"/>
                </a:solidFill>
              </a:defRPr>
            </a:lvl2pPr>
            <a:lvl3pPr indent="0" lvl="2" marL="0" algn="r">
              <a:lnSpc>
                <a:spcPct val="100000"/>
              </a:lnSpc>
              <a:spcBef>
                <a:spcPts val="0"/>
              </a:spcBef>
              <a:spcAft>
                <a:spcPts val="0"/>
              </a:spcAft>
              <a:buClr>
                <a:srgbClr val="585858"/>
              </a:buClr>
              <a:buSzPts val="1000"/>
              <a:buFont typeface="Arial"/>
              <a:buNone/>
              <a:defRPr sz="1000">
                <a:solidFill>
                  <a:srgbClr val="585858"/>
                </a:solidFill>
              </a:defRPr>
            </a:lvl3pPr>
            <a:lvl4pPr indent="0" lvl="3" marL="0" algn="r">
              <a:lnSpc>
                <a:spcPct val="100000"/>
              </a:lnSpc>
              <a:spcBef>
                <a:spcPts val="0"/>
              </a:spcBef>
              <a:spcAft>
                <a:spcPts val="0"/>
              </a:spcAft>
              <a:buClr>
                <a:srgbClr val="585858"/>
              </a:buClr>
              <a:buSzPts val="1000"/>
              <a:buFont typeface="Arial"/>
              <a:buNone/>
              <a:defRPr sz="1000">
                <a:solidFill>
                  <a:srgbClr val="585858"/>
                </a:solidFill>
              </a:defRPr>
            </a:lvl4pPr>
            <a:lvl5pPr indent="0" lvl="4" marL="0" algn="r">
              <a:lnSpc>
                <a:spcPct val="100000"/>
              </a:lnSpc>
              <a:spcBef>
                <a:spcPts val="0"/>
              </a:spcBef>
              <a:spcAft>
                <a:spcPts val="0"/>
              </a:spcAft>
              <a:buClr>
                <a:srgbClr val="585858"/>
              </a:buClr>
              <a:buSzPts val="1000"/>
              <a:buFont typeface="Arial"/>
              <a:buNone/>
              <a:defRPr sz="1000">
                <a:solidFill>
                  <a:srgbClr val="585858"/>
                </a:solidFill>
              </a:defRPr>
            </a:lvl5pPr>
            <a:lvl6pPr indent="0" lvl="5" marL="0" algn="r">
              <a:lnSpc>
                <a:spcPct val="100000"/>
              </a:lnSpc>
              <a:spcBef>
                <a:spcPts val="0"/>
              </a:spcBef>
              <a:spcAft>
                <a:spcPts val="0"/>
              </a:spcAft>
              <a:buClr>
                <a:srgbClr val="585858"/>
              </a:buClr>
              <a:buSzPts val="1000"/>
              <a:buFont typeface="Arial"/>
              <a:buNone/>
              <a:defRPr sz="1000">
                <a:solidFill>
                  <a:srgbClr val="585858"/>
                </a:solidFill>
              </a:defRPr>
            </a:lvl6pPr>
            <a:lvl7pPr indent="0" lvl="6" marL="0" algn="r">
              <a:lnSpc>
                <a:spcPct val="100000"/>
              </a:lnSpc>
              <a:spcBef>
                <a:spcPts val="0"/>
              </a:spcBef>
              <a:spcAft>
                <a:spcPts val="0"/>
              </a:spcAft>
              <a:buClr>
                <a:srgbClr val="585858"/>
              </a:buClr>
              <a:buSzPts val="1000"/>
              <a:buFont typeface="Arial"/>
              <a:buNone/>
              <a:defRPr sz="1000">
                <a:solidFill>
                  <a:srgbClr val="585858"/>
                </a:solidFill>
              </a:defRPr>
            </a:lvl7pPr>
            <a:lvl8pPr indent="0" lvl="7" marL="0" algn="r">
              <a:lnSpc>
                <a:spcPct val="100000"/>
              </a:lnSpc>
              <a:spcBef>
                <a:spcPts val="0"/>
              </a:spcBef>
              <a:spcAft>
                <a:spcPts val="0"/>
              </a:spcAft>
              <a:buClr>
                <a:srgbClr val="585858"/>
              </a:buClr>
              <a:buSzPts val="1000"/>
              <a:buFont typeface="Arial"/>
              <a:buNone/>
              <a:defRPr sz="1000">
                <a:solidFill>
                  <a:srgbClr val="585858"/>
                </a:solidFill>
              </a:defRPr>
            </a:lvl8pPr>
            <a:lvl9pPr indent="0" lvl="8" marL="0" algn="r">
              <a:lnSpc>
                <a:spcPct val="100000"/>
              </a:lnSpc>
              <a:spcBef>
                <a:spcPts val="0"/>
              </a:spcBef>
              <a:spcAft>
                <a:spcPts val="0"/>
              </a:spcAft>
              <a:buClr>
                <a:srgbClr val="585858"/>
              </a:buClr>
              <a:buSzPts val="1000"/>
              <a:buFont typeface="Arial"/>
              <a:buNone/>
              <a:defRPr sz="1000">
                <a:solidFill>
                  <a:srgbClr val="58585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_ONLY">
  <p:cSld name="CAPTION_ONLY">
    <p:spTree>
      <p:nvGrpSpPr>
        <p:cNvPr id="22" name="Shape 22"/>
        <p:cNvGrpSpPr/>
        <p:nvPr/>
      </p:nvGrpSpPr>
      <p:grpSpPr>
        <a:xfrm>
          <a:off x="0" y="0"/>
          <a:ext cx="0" cy="0"/>
          <a:chOff x="0" y="0"/>
          <a:chExt cx="0" cy="0"/>
        </a:xfrm>
      </p:grpSpPr>
      <p:sp>
        <p:nvSpPr>
          <p:cNvPr id="23" name="Google Shape;23;p16"/>
          <p:cNvSpPr txBox="1"/>
          <p:nvPr>
            <p:ph idx="1" type="body"/>
          </p:nvPr>
        </p:nvSpPr>
        <p:spPr>
          <a:xfrm>
            <a:off x="311699" y="4230575"/>
            <a:ext cx="5998802" cy="605101"/>
          </a:xfrm>
          <a:prstGeom prst="rect">
            <a:avLst/>
          </a:prstGeom>
          <a:noFill/>
          <a:ln>
            <a:noFill/>
          </a:ln>
        </p:spPr>
        <p:txBody>
          <a:bodyPr anchorCtr="0" anchor="ctr" bIns="91400" lIns="91400" spcFirstLastPara="1" rIns="91400" wrap="square" tIns="91400">
            <a:normAutofit/>
          </a:bodyPr>
          <a:lstStyle>
            <a:lvl1pPr indent="-228600" lvl="0" marL="457200" algn="l">
              <a:lnSpc>
                <a:spcPct val="100000"/>
              </a:lnSpc>
              <a:spcBef>
                <a:spcPts val="0"/>
              </a:spcBef>
              <a:spcAft>
                <a:spcPts val="0"/>
              </a:spcAft>
              <a:buClr>
                <a:srgbClr val="585858"/>
              </a:buClr>
              <a:buSzPts val="1800"/>
              <a:buNone/>
              <a:defRPr/>
            </a:lvl1pPr>
          </a:lstStyle>
          <a:p/>
        </p:txBody>
      </p:sp>
      <p:sp>
        <p:nvSpPr>
          <p:cNvPr id="24" name="Google Shape;24;p16"/>
          <p:cNvSpPr txBox="1"/>
          <p:nvPr>
            <p:ph idx="12" type="sldNum"/>
          </p:nvPr>
        </p:nvSpPr>
        <p:spPr>
          <a:xfrm>
            <a:off x="8684345" y="4700819"/>
            <a:ext cx="336813" cy="318396"/>
          </a:xfrm>
          <a:prstGeom prst="rect">
            <a:avLst/>
          </a:prstGeom>
          <a:noFill/>
          <a:ln>
            <a:noFill/>
          </a:ln>
        </p:spPr>
        <p:txBody>
          <a:bodyPr anchorCtr="0" anchor="ctr" bIns="91400" lIns="91400" spcFirstLastPara="1" rIns="91400" wrap="square" tIns="91400">
            <a:normAutofit/>
          </a:bodyPr>
          <a:lstStyle>
            <a:lvl1pPr indent="0" lvl="0" marL="0" algn="r">
              <a:lnSpc>
                <a:spcPct val="100000"/>
              </a:lnSpc>
              <a:spcBef>
                <a:spcPts val="0"/>
              </a:spcBef>
              <a:spcAft>
                <a:spcPts val="0"/>
              </a:spcAft>
              <a:buClr>
                <a:srgbClr val="585858"/>
              </a:buClr>
              <a:buSzPts val="1000"/>
              <a:buFont typeface="Arial"/>
              <a:buNone/>
              <a:defRPr sz="1000">
                <a:solidFill>
                  <a:srgbClr val="585858"/>
                </a:solidFill>
              </a:defRPr>
            </a:lvl1pPr>
            <a:lvl2pPr indent="0" lvl="1" marL="0" algn="r">
              <a:lnSpc>
                <a:spcPct val="100000"/>
              </a:lnSpc>
              <a:spcBef>
                <a:spcPts val="0"/>
              </a:spcBef>
              <a:spcAft>
                <a:spcPts val="0"/>
              </a:spcAft>
              <a:buClr>
                <a:srgbClr val="585858"/>
              </a:buClr>
              <a:buSzPts val="1000"/>
              <a:buFont typeface="Arial"/>
              <a:buNone/>
              <a:defRPr sz="1000">
                <a:solidFill>
                  <a:srgbClr val="585858"/>
                </a:solidFill>
              </a:defRPr>
            </a:lvl2pPr>
            <a:lvl3pPr indent="0" lvl="2" marL="0" algn="r">
              <a:lnSpc>
                <a:spcPct val="100000"/>
              </a:lnSpc>
              <a:spcBef>
                <a:spcPts val="0"/>
              </a:spcBef>
              <a:spcAft>
                <a:spcPts val="0"/>
              </a:spcAft>
              <a:buClr>
                <a:srgbClr val="585858"/>
              </a:buClr>
              <a:buSzPts val="1000"/>
              <a:buFont typeface="Arial"/>
              <a:buNone/>
              <a:defRPr sz="1000">
                <a:solidFill>
                  <a:srgbClr val="585858"/>
                </a:solidFill>
              </a:defRPr>
            </a:lvl3pPr>
            <a:lvl4pPr indent="0" lvl="3" marL="0" algn="r">
              <a:lnSpc>
                <a:spcPct val="100000"/>
              </a:lnSpc>
              <a:spcBef>
                <a:spcPts val="0"/>
              </a:spcBef>
              <a:spcAft>
                <a:spcPts val="0"/>
              </a:spcAft>
              <a:buClr>
                <a:srgbClr val="585858"/>
              </a:buClr>
              <a:buSzPts val="1000"/>
              <a:buFont typeface="Arial"/>
              <a:buNone/>
              <a:defRPr sz="1000">
                <a:solidFill>
                  <a:srgbClr val="585858"/>
                </a:solidFill>
              </a:defRPr>
            </a:lvl4pPr>
            <a:lvl5pPr indent="0" lvl="4" marL="0" algn="r">
              <a:lnSpc>
                <a:spcPct val="100000"/>
              </a:lnSpc>
              <a:spcBef>
                <a:spcPts val="0"/>
              </a:spcBef>
              <a:spcAft>
                <a:spcPts val="0"/>
              </a:spcAft>
              <a:buClr>
                <a:srgbClr val="585858"/>
              </a:buClr>
              <a:buSzPts val="1000"/>
              <a:buFont typeface="Arial"/>
              <a:buNone/>
              <a:defRPr sz="1000">
                <a:solidFill>
                  <a:srgbClr val="585858"/>
                </a:solidFill>
              </a:defRPr>
            </a:lvl5pPr>
            <a:lvl6pPr indent="0" lvl="5" marL="0" algn="r">
              <a:lnSpc>
                <a:spcPct val="100000"/>
              </a:lnSpc>
              <a:spcBef>
                <a:spcPts val="0"/>
              </a:spcBef>
              <a:spcAft>
                <a:spcPts val="0"/>
              </a:spcAft>
              <a:buClr>
                <a:srgbClr val="585858"/>
              </a:buClr>
              <a:buSzPts val="1000"/>
              <a:buFont typeface="Arial"/>
              <a:buNone/>
              <a:defRPr sz="1000">
                <a:solidFill>
                  <a:srgbClr val="585858"/>
                </a:solidFill>
              </a:defRPr>
            </a:lvl6pPr>
            <a:lvl7pPr indent="0" lvl="6" marL="0" algn="r">
              <a:lnSpc>
                <a:spcPct val="100000"/>
              </a:lnSpc>
              <a:spcBef>
                <a:spcPts val="0"/>
              </a:spcBef>
              <a:spcAft>
                <a:spcPts val="0"/>
              </a:spcAft>
              <a:buClr>
                <a:srgbClr val="585858"/>
              </a:buClr>
              <a:buSzPts val="1000"/>
              <a:buFont typeface="Arial"/>
              <a:buNone/>
              <a:defRPr sz="1000">
                <a:solidFill>
                  <a:srgbClr val="585858"/>
                </a:solidFill>
              </a:defRPr>
            </a:lvl7pPr>
            <a:lvl8pPr indent="0" lvl="7" marL="0" algn="r">
              <a:lnSpc>
                <a:spcPct val="100000"/>
              </a:lnSpc>
              <a:spcBef>
                <a:spcPts val="0"/>
              </a:spcBef>
              <a:spcAft>
                <a:spcPts val="0"/>
              </a:spcAft>
              <a:buClr>
                <a:srgbClr val="585858"/>
              </a:buClr>
              <a:buSzPts val="1000"/>
              <a:buFont typeface="Arial"/>
              <a:buNone/>
              <a:defRPr sz="1000">
                <a:solidFill>
                  <a:srgbClr val="585858"/>
                </a:solidFill>
              </a:defRPr>
            </a:lvl8pPr>
            <a:lvl9pPr indent="0" lvl="8" marL="0" algn="r">
              <a:lnSpc>
                <a:spcPct val="100000"/>
              </a:lnSpc>
              <a:spcBef>
                <a:spcPts val="0"/>
              </a:spcBef>
              <a:spcAft>
                <a:spcPts val="0"/>
              </a:spcAft>
              <a:buClr>
                <a:srgbClr val="585858"/>
              </a:buClr>
              <a:buSzPts val="1000"/>
              <a:buFont typeface="Arial"/>
              <a:buNone/>
              <a:defRPr sz="1000">
                <a:solidFill>
                  <a:srgbClr val="58585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_HEADER" type="secHead">
  <p:cSld name="SECTION_HEADER">
    <p:spTree>
      <p:nvGrpSpPr>
        <p:cNvPr id="25" name="Shape 25"/>
        <p:cNvGrpSpPr/>
        <p:nvPr/>
      </p:nvGrpSpPr>
      <p:grpSpPr>
        <a:xfrm>
          <a:off x="0" y="0"/>
          <a:ext cx="0" cy="0"/>
          <a:chOff x="0" y="0"/>
          <a:chExt cx="0" cy="0"/>
        </a:xfrm>
      </p:grpSpPr>
      <p:sp>
        <p:nvSpPr>
          <p:cNvPr id="26" name="Google Shape;26;p17"/>
          <p:cNvSpPr txBox="1"/>
          <p:nvPr>
            <p:ph type="title"/>
          </p:nvPr>
        </p:nvSpPr>
        <p:spPr>
          <a:xfrm>
            <a:off x="311699" y="2150849"/>
            <a:ext cx="8520602" cy="841801"/>
          </a:xfrm>
          <a:prstGeom prst="rect">
            <a:avLst/>
          </a:prstGeom>
          <a:noFill/>
          <a:ln>
            <a:noFill/>
          </a:ln>
        </p:spPr>
        <p:txBody>
          <a:bodyPr anchorCtr="0" anchor="ctr" bIns="91400" lIns="91400" spcFirstLastPara="1" rIns="91400" wrap="square" tIns="91400">
            <a:normAutofit/>
          </a:bodyPr>
          <a:lstStyle>
            <a:lvl1pPr lvl="0" algn="ctr">
              <a:lnSpc>
                <a:spcPct val="100000"/>
              </a:lnSpc>
              <a:spcBef>
                <a:spcPts val="0"/>
              </a:spcBef>
              <a:spcAft>
                <a:spcPts val="0"/>
              </a:spcAft>
              <a:buClr>
                <a:srgbClr val="000000"/>
              </a:buClr>
              <a:buSzPts val="3600"/>
              <a:buFont typeface="Arial"/>
              <a:buNone/>
              <a:defRPr sz="3600"/>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p:txBody>
      </p:sp>
      <p:sp>
        <p:nvSpPr>
          <p:cNvPr id="27" name="Google Shape;27;p17"/>
          <p:cNvSpPr txBox="1"/>
          <p:nvPr>
            <p:ph idx="12" type="sldNum"/>
          </p:nvPr>
        </p:nvSpPr>
        <p:spPr>
          <a:xfrm>
            <a:off x="8684345" y="4700819"/>
            <a:ext cx="336813" cy="318396"/>
          </a:xfrm>
          <a:prstGeom prst="rect">
            <a:avLst/>
          </a:prstGeom>
          <a:noFill/>
          <a:ln>
            <a:noFill/>
          </a:ln>
        </p:spPr>
        <p:txBody>
          <a:bodyPr anchorCtr="0" anchor="ctr" bIns="91400" lIns="91400" spcFirstLastPara="1" rIns="91400" wrap="square" tIns="91400">
            <a:normAutofit/>
          </a:bodyPr>
          <a:lstStyle>
            <a:lvl1pPr indent="0" lvl="0" marL="0" algn="r">
              <a:lnSpc>
                <a:spcPct val="100000"/>
              </a:lnSpc>
              <a:spcBef>
                <a:spcPts val="0"/>
              </a:spcBef>
              <a:spcAft>
                <a:spcPts val="0"/>
              </a:spcAft>
              <a:buClr>
                <a:srgbClr val="585858"/>
              </a:buClr>
              <a:buSzPts val="1000"/>
              <a:buFont typeface="Arial"/>
              <a:buNone/>
              <a:defRPr sz="1000">
                <a:solidFill>
                  <a:srgbClr val="585858"/>
                </a:solidFill>
              </a:defRPr>
            </a:lvl1pPr>
            <a:lvl2pPr indent="0" lvl="1" marL="0" algn="r">
              <a:lnSpc>
                <a:spcPct val="100000"/>
              </a:lnSpc>
              <a:spcBef>
                <a:spcPts val="0"/>
              </a:spcBef>
              <a:spcAft>
                <a:spcPts val="0"/>
              </a:spcAft>
              <a:buClr>
                <a:srgbClr val="585858"/>
              </a:buClr>
              <a:buSzPts val="1000"/>
              <a:buFont typeface="Arial"/>
              <a:buNone/>
              <a:defRPr sz="1000">
                <a:solidFill>
                  <a:srgbClr val="585858"/>
                </a:solidFill>
              </a:defRPr>
            </a:lvl2pPr>
            <a:lvl3pPr indent="0" lvl="2" marL="0" algn="r">
              <a:lnSpc>
                <a:spcPct val="100000"/>
              </a:lnSpc>
              <a:spcBef>
                <a:spcPts val="0"/>
              </a:spcBef>
              <a:spcAft>
                <a:spcPts val="0"/>
              </a:spcAft>
              <a:buClr>
                <a:srgbClr val="585858"/>
              </a:buClr>
              <a:buSzPts val="1000"/>
              <a:buFont typeface="Arial"/>
              <a:buNone/>
              <a:defRPr sz="1000">
                <a:solidFill>
                  <a:srgbClr val="585858"/>
                </a:solidFill>
              </a:defRPr>
            </a:lvl3pPr>
            <a:lvl4pPr indent="0" lvl="3" marL="0" algn="r">
              <a:lnSpc>
                <a:spcPct val="100000"/>
              </a:lnSpc>
              <a:spcBef>
                <a:spcPts val="0"/>
              </a:spcBef>
              <a:spcAft>
                <a:spcPts val="0"/>
              </a:spcAft>
              <a:buClr>
                <a:srgbClr val="585858"/>
              </a:buClr>
              <a:buSzPts val="1000"/>
              <a:buFont typeface="Arial"/>
              <a:buNone/>
              <a:defRPr sz="1000">
                <a:solidFill>
                  <a:srgbClr val="585858"/>
                </a:solidFill>
              </a:defRPr>
            </a:lvl4pPr>
            <a:lvl5pPr indent="0" lvl="4" marL="0" algn="r">
              <a:lnSpc>
                <a:spcPct val="100000"/>
              </a:lnSpc>
              <a:spcBef>
                <a:spcPts val="0"/>
              </a:spcBef>
              <a:spcAft>
                <a:spcPts val="0"/>
              </a:spcAft>
              <a:buClr>
                <a:srgbClr val="585858"/>
              </a:buClr>
              <a:buSzPts val="1000"/>
              <a:buFont typeface="Arial"/>
              <a:buNone/>
              <a:defRPr sz="1000">
                <a:solidFill>
                  <a:srgbClr val="585858"/>
                </a:solidFill>
              </a:defRPr>
            </a:lvl5pPr>
            <a:lvl6pPr indent="0" lvl="5" marL="0" algn="r">
              <a:lnSpc>
                <a:spcPct val="100000"/>
              </a:lnSpc>
              <a:spcBef>
                <a:spcPts val="0"/>
              </a:spcBef>
              <a:spcAft>
                <a:spcPts val="0"/>
              </a:spcAft>
              <a:buClr>
                <a:srgbClr val="585858"/>
              </a:buClr>
              <a:buSzPts val="1000"/>
              <a:buFont typeface="Arial"/>
              <a:buNone/>
              <a:defRPr sz="1000">
                <a:solidFill>
                  <a:srgbClr val="585858"/>
                </a:solidFill>
              </a:defRPr>
            </a:lvl6pPr>
            <a:lvl7pPr indent="0" lvl="6" marL="0" algn="r">
              <a:lnSpc>
                <a:spcPct val="100000"/>
              </a:lnSpc>
              <a:spcBef>
                <a:spcPts val="0"/>
              </a:spcBef>
              <a:spcAft>
                <a:spcPts val="0"/>
              </a:spcAft>
              <a:buClr>
                <a:srgbClr val="585858"/>
              </a:buClr>
              <a:buSzPts val="1000"/>
              <a:buFont typeface="Arial"/>
              <a:buNone/>
              <a:defRPr sz="1000">
                <a:solidFill>
                  <a:srgbClr val="585858"/>
                </a:solidFill>
              </a:defRPr>
            </a:lvl7pPr>
            <a:lvl8pPr indent="0" lvl="7" marL="0" algn="r">
              <a:lnSpc>
                <a:spcPct val="100000"/>
              </a:lnSpc>
              <a:spcBef>
                <a:spcPts val="0"/>
              </a:spcBef>
              <a:spcAft>
                <a:spcPts val="0"/>
              </a:spcAft>
              <a:buClr>
                <a:srgbClr val="585858"/>
              </a:buClr>
              <a:buSzPts val="1000"/>
              <a:buFont typeface="Arial"/>
              <a:buNone/>
              <a:defRPr sz="1000">
                <a:solidFill>
                  <a:srgbClr val="585858"/>
                </a:solidFill>
              </a:defRPr>
            </a:lvl8pPr>
            <a:lvl9pPr indent="0" lvl="8" marL="0" algn="r">
              <a:lnSpc>
                <a:spcPct val="100000"/>
              </a:lnSpc>
              <a:spcBef>
                <a:spcPts val="0"/>
              </a:spcBef>
              <a:spcAft>
                <a:spcPts val="0"/>
              </a:spcAft>
              <a:buClr>
                <a:srgbClr val="585858"/>
              </a:buClr>
              <a:buSzPts val="1000"/>
              <a:buFont typeface="Arial"/>
              <a:buNone/>
              <a:defRPr sz="1000">
                <a:solidFill>
                  <a:srgbClr val="58585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TWO_COLUMNS" type="twoColTx">
  <p:cSld name="TITLE_AND_TWO_COLUMNS">
    <p:spTree>
      <p:nvGrpSpPr>
        <p:cNvPr id="28" name="Shape 28"/>
        <p:cNvGrpSpPr/>
        <p:nvPr/>
      </p:nvGrpSpPr>
      <p:grpSpPr>
        <a:xfrm>
          <a:off x="0" y="0"/>
          <a:ext cx="0" cy="0"/>
          <a:chOff x="0" y="0"/>
          <a:chExt cx="0" cy="0"/>
        </a:xfrm>
      </p:grpSpPr>
      <p:sp>
        <p:nvSpPr>
          <p:cNvPr id="29" name="Google Shape;29;p18"/>
          <p:cNvSpPr txBox="1"/>
          <p:nvPr>
            <p:ph type="title"/>
          </p:nvPr>
        </p:nvSpPr>
        <p:spPr>
          <a:xfrm>
            <a:off x="311699" y="445025"/>
            <a:ext cx="8520602" cy="572701"/>
          </a:xfrm>
          <a:prstGeom prst="rect">
            <a:avLst/>
          </a:prstGeom>
          <a:noFill/>
          <a:ln>
            <a:noFill/>
          </a:ln>
        </p:spPr>
        <p:txBody>
          <a:bodyPr anchorCtr="0" anchor="t" bIns="91400" lIns="91400" spcFirstLastPara="1" rIns="91400" wrap="square" tIns="91400">
            <a:normAutofit/>
          </a:bodyPr>
          <a:lstStyle>
            <a:lvl1pPr lvl="0" algn="l">
              <a:lnSpc>
                <a:spcPct val="100000"/>
              </a:lnSpc>
              <a:spcBef>
                <a:spcPts val="0"/>
              </a:spcBef>
              <a:spcAft>
                <a:spcPts val="0"/>
              </a:spcAft>
              <a:buClr>
                <a:srgbClr val="000000"/>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p:txBody>
      </p:sp>
      <p:sp>
        <p:nvSpPr>
          <p:cNvPr id="30" name="Google Shape;30;p18"/>
          <p:cNvSpPr txBox="1"/>
          <p:nvPr>
            <p:ph idx="1" type="body"/>
          </p:nvPr>
        </p:nvSpPr>
        <p:spPr>
          <a:xfrm>
            <a:off x="311699" y="1152475"/>
            <a:ext cx="3999902" cy="3416400"/>
          </a:xfrm>
          <a:prstGeom prst="rect">
            <a:avLst/>
          </a:prstGeom>
          <a:noFill/>
          <a:ln>
            <a:noFill/>
          </a:ln>
        </p:spPr>
        <p:txBody>
          <a:bodyPr anchorCtr="0" anchor="t" bIns="91400" lIns="91400" spcFirstLastPara="1" rIns="91400" wrap="square" tIns="91400">
            <a:normAutofit/>
          </a:bodyPr>
          <a:lstStyle>
            <a:lvl1pPr indent="-317500" lvl="0" marL="457200" algn="l">
              <a:lnSpc>
                <a:spcPct val="115000"/>
              </a:lnSpc>
              <a:spcBef>
                <a:spcPts val="0"/>
              </a:spcBef>
              <a:spcAft>
                <a:spcPts val="0"/>
              </a:spcAft>
              <a:buSzPts val="1400"/>
              <a:buChar char="●"/>
              <a:defRPr sz="1400"/>
            </a:lvl1pPr>
            <a:lvl2pPr indent="-317500" lvl="1" marL="914400" algn="l">
              <a:lnSpc>
                <a:spcPct val="115000"/>
              </a:lnSpc>
              <a:spcBef>
                <a:spcPts val="0"/>
              </a:spcBef>
              <a:spcAft>
                <a:spcPts val="0"/>
              </a:spcAft>
              <a:buSzPts val="1400"/>
              <a:buChar char="○"/>
              <a:defRPr sz="1400"/>
            </a:lvl2pPr>
            <a:lvl3pPr indent="-317500" lvl="2" marL="1371600" algn="l">
              <a:lnSpc>
                <a:spcPct val="115000"/>
              </a:lnSpc>
              <a:spcBef>
                <a:spcPts val="0"/>
              </a:spcBef>
              <a:spcAft>
                <a:spcPts val="0"/>
              </a:spcAft>
              <a:buSzPts val="1400"/>
              <a:buChar char="■"/>
              <a:defRPr sz="1400"/>
            </a:lvl3pPr>
            <a:lvl4pPr indent="-317500" lvl="3" marL="1828800" algn="l">
              <a:lnSpc>
                <a:spcPct val="115000"/>
              </a:lnSpc>
              <a:spcBef>
                <a:spcPts val="0"/>
              </a:spcBef>
              <a:spcAft>
                <a:spcPts val="0"/>
              </a:spcAft>
              <a:buSzPts val="1400"/>
              <a:buChar char="●"/>
              <a:defRPr sz="1400"/>
            </a:lvl4pPr>
            <a:lvl5pPr indent="-317500" lvl="4" marL="2286000" algn="l">
              <a:lnSpc>
                <a:spcPct val="115000"/>
              </a:lnSpc>
              <a:spcBef>
                <a:spcPts val="0"/>
              </a:spcBef>
              <a:spcAft>
                <a:spcPts val="0"/>
              </a:spcAft>
              <a:buSzPts val="1400"/>
              <a:buChar char="○"/>
              <a:defRPr sz="1400"/>
            </a:lvl5pPr>
            <a:lvl6pPr indent="-342900" lvl="5" marL="2743200" algn="l">
              <a:lnSpc>
                <a:spcPct val="115000"/>
              </a:lnSpc>
              <a:spcBef>
                <a:spcPts val="0"/>
              </a:spcBef>
              <a:spcAft>
                <a:spcPts val="0"/>
              </a:spcAft>
              <a:buSzPts val="1800"/>
              <a:buChar char="■"/>
              <a:defRPr/>
            </a:lvl6pPr>
            <a:lvl7pPr indent="-342900" lvl="6" marL="3200400" algn="l">
              <a:lnSpc>
                <a:spcPct val="115000"/>
              </a:lnSpc>
              <a:spcBef>
                <a:spcPts val="0"/>
              </a:spcBef>
              <a:spcAft>
                <a:spcPts val="0"/>
              </a:spcAft>
              <a:buSzPts val="1800"/>
              <a:buChar char="●"/>
              <a:defRPr/>
            </a:lvl7pPr>
            <a:lvl8pPr indent="-342900" lvl="7" marL="3657600" algn="l">
              <a:lnSpc>
                <a:spcPct val="115000"/>
              </a:lnSpc>
              <a:spcBef>
                <a:spcPts val="0"/>
              </a:spcBef>
              <a:spcAft>
                <a:spcPts val="0"/>
              </a:spcAft>
              <a:buSzPts val="1800"/>
              <a:buChar char="○"/>
              <a:defRPr/>
            </a:lvl8pPr>
            <a:lvl9pPr indent="-342900" lvl="8" marL="4114800" algn="l">
              <a:lnSpc>
                <a:spcPct val="115000"/>
              </a:lnSpc>
              <a:spcBef>
                <a:spcPts val="0"/>
              </a:spcBef>
              <a:spcAft>
                <a:spcPts val="0"/>
              </a:spcAft>
              <a:buSzPts val="1800"/>
              <a:buChar char="■"/>
              <a:defRPr/>
            </a:lvl9pPr>
          </a:lstStyle>
          <a:p/>
        </p:txBody>
      </p:sp>
      <p:sp>
        <p:nvSpPr>
          <p:cNvPr id="31" name="Google Shape;31;p18"/>
          <p:cNvSpPr txBox="1"/>
          <p:nvPr>
            <p:ph idx="2" type="body"/>
          </p:nvPr>
        </p:nvSpPr>
        <p:spPr>
          <a:xfrm>
            <a:off x="4832399" y="1152475"/>
            <a:ext cx="3999902" cy="3416400"/>
          </a:xfrm>
          <a:prstGeom prst="rect">
            <a:avLst/>
          </a:prstGeom>
          <a:noFill/>
          <a:ln>
            <a:noFill/>
          </a:ln>
        </p:spPr>
        <p:txBody>
          <a:bodyPr anchorCtr="0" anchor="t" bIns="91400" lIns="91400" spcFirstLastPara="1" rIns="91400" wrap="square" tIns="91400">
            <a:normAutofit/>
          </a:bodyPr>
          <a:lstStyle>
            <a:lvl1pPr indent="-342900" lvl="0" marL="457200" algn="l">
              <a:lnSpc>
                <a:spcPct val="115000"/>
              </a:lnSpc>
              <a:spcBef>
                <a:spcPts val="0"/>
              </a:spcBef>
              <a:spcAft>
                <a:spcPts val="0"/>
              </a:spcAft>
              <a:buSzPts val="1800"/>
              <a:buChar char="●"/>
              <a:defRPr/>
            </a:lvl1pPr>
            <a:lvl2pPr indent="-342900" lvl="1" marL="914400" algn="l">
              <a:lnSpc>
                <a:spcPct val="115000"/>
              </a:lnSpc>
              <a:spcBef>
                <a:spcPts val="0"/>
              </a:spcBef>
              <a:spcAft>
                <a:spcPts val="0"/>
              </a:spcAft>
              <a:buSzPts val="1800"/>
              <a:buChar char="○"/>
              <a:defRPr/>
            </a:lvl2pPr>
            <a:lvl3pPr indent="-342900" lvl="2" marL="1371600" algn="l">
              <a:lnSpc>
                <a:spcPct val="115000"/>
              </a:lnSpc>
              <a:spcBef>
                <a:spcPts val="0"/>
              </a:spcBef>
              <a:spcAft>
                <a:spcPts val="0"/>
              </a:spcAft>
              <a:buSzPts val="1800"/>
              <a:buChar char="■"/>
              <a:defRPr/>
            </a:lvl3pPr>
            <a:lvl4pPr indent="-342900" lvl="3" marL="1828800" algn="l">
              <a:lnSpc>
                <a:spcPct val="115000"/>
              </a:lnSpc>
              <a:spcBef>
                <a:spcPts val="0"/>
              </a:spcBef>
              <a:spcAft>
                <a:spcPts val="0"/>
              </a:spcAft>
              <a:buSzPts val="1800"/>
              <a:buChar char="●"/>
              <a:defRPr/>
            </a:lvl4pPr>
            <a:lvl5pPr indent="-342900" lvl="4" marL="2286000" algn="l">
              <a:lnSpc>
                <a:spcPct val="115000"/>
              </a:lnSpc>
              <a:spcBef>
                <a:spcPts val="0"/>
              </a:spcBef>
              <a:spcAft>
                <a:spcPts val="0"/>
              </a:spcAft>
              <a:buSzPts val="1800"/>
              <a:buChar char="○"/>
              <a:defRPr/>
            </a:lvl5pPr>
            <a:lvl6pPr indent="-342900" lvl="5" marL="2743200" algn="l">
              <a:lnSpc>
                <a:spcPct val="115000"/>
              </a:lnSpc>
              <a:spcBef>
                <a:spcPts val="0"/>
              </a:spcBef>
              <a:spcAft>
                <a:spcPts val="0"/>
              </a:spcAft>
              <a:buSzPts val="1800"/>
              <a:buChar char="■"/>
              <a:defRPr/>
            </a:lvl6pPr>
            <a:lvl7pPr indent="-342900" lvl="6" marL="3200400" algn="l">
              <a:lnSpc>
                <a:spcPct val="115000"/>
              </a:lnSpc>
              <a:spcBef>
                <a:spcPts val="0"/>
              </a:spcBef>
              <a:spcAft>
                <a:spcPts val="0"/>
              </a:spcAft>
              <a:buSzPts val="1800"/>
              <a:buChar char="●"/>
              <a:defRPr/>
            </a:lvl7pPr>
            <a:lvl8pPr indent="-342900" lvl="7" marL="3657600" algn="l">
              <a:lnSpc>
                <a:spcPct val="115000"/>
              </a:lnSpc>
              <a:spcBef>
                <a:spcPts val="0"/>
              </a:spcBef>
              <a:spcAft>
                <a:spcPts val="0"/>
              </a:spcAft>
              <a:buSzPts val="1800"/>
              <a:buChar char="○"/>
              <a:defRPr/>
            </a:lvl8pPr>
            <a:lvl9pPr indent="-342900" lvl="8" marL="4114800" algn="l">
              <a:lnSpc>
                <a:spcPct val="115000"/>
              </a:lnSpc>
              <a:spcBef>
                <a:spcPts val="0"/>
              </a:spcBef>
              <a:spcAft>
                <a:spcPts val="0"/>
              </a:spcAft>
              <a:buSzPts val="1800"/>
              <a:buChar char="■"/>
              <a:defRPr/>
            </a:lvl9pPr>
          </a:lstStyle>
          <a:p/>
        </p:txBody>
      </p:sp>
      <p:sp>
        <p:nvSpPr>
          <p:cNvPr id="32" name="Google Shape;32;p18"/>
          <p:cNvSpPr txBox="1"/>
          <p:nvPr>
            <p:ph idx="12" type="sldNum"/>
          </p:nvPr>
        </p:nvSpPr>
        <p:spPr>
          <a:xfrm>
            <a:off x="8684345" y="4700819"/>
            <a:ext cx="336813" cy="318396"/>
          </a:xfrm>
          <a:prstGeom prst="rect">
            <a:avLst/>
          </a:prstGeom>
          <a:noFill/>
          <a:ln>
            <a:noFill/>
          </a:ln>
        </p:spPr>
        <p:txBody>
          <a:bodyPr anchorCtr="0" anchor="ctr" bIns="91400" lIns="91400" spcFirstLastPara="1" rIns="91400" wrap="square" tIns="91400">
            <a:normAutofit/>
          </a:bodyPr>
          <a:lstStyle>
            <a:lvl1pPr indent="0" lvl="0" marL="0" algn="r">
              <a:lnSpc>
                <a:spcPct val="100000"/>
              </a:lnSpc>
              <a:spcBef>
                <a:spcPts val="0"/>
              </a:spcBef>
              <a:spcAft>
                <a:spcPts val="0"/>
              </a:spcAft>
              <a:buClr>
                <a:srgbClr val="585858"/>
              </a:buClr>
              <a:buSzPts val="1000"/>
              <a:buFont typeface="Arial"/>
              <a:buNone/>
              <a:defRPr sz="1000">
                <a:solidFill>
                  <a:srgbClr val="585858"/>
                </a:solidFill>
              </a:defRPr>
            </a:lvl1pPr>
            <a:lvl2pPr indent="0" lvl="1" marL="0" algn="r">
              <a:lnSpc>
                <a:spcPct val="100000"/>
              </a:lnSpc>
              <a:spcBef>
                <a:spcPts val="0"/>
              </a:spcBef>
              <a:spcAft>
                <a:spcPts val="0"/>
              </a:spcAft>
              <a:buClr>
                <a:srgbClr val="585858"/>
              </a:buClr>
              <a:buSzPts val="1000"/>
              <a:buFont typeface="Arial"/>
              <a:buNone/>
              <a:defRPr sz="1000">
                <a:solidFill>
                  <a:srgbClr val="585858"/>
                </a:solidFill>
              </a:defRPr>
            </a:lvl2pPr>
            <a:lvl3pPr indent="0" lvl="2" marL="0" algn="r">
              <a:lnSpc>
                <a:spcPct val="100000"/>
              </a:lnSpc>
              <a:spcBef>
                <a:spcPts val="0"/>
              </a:spcBef>
              <a:spcAft>
                <a:spcPts val="0"/>
              </a:spcAft>
              <a:buClr>
                <a:srgbClr val="585858"/>
              </a:buClr>
              <a:buSzPts val="1000"/>
              <a:buFont typeface="Arial"/>
              <a:buNone/>
              <a:defRPr sz="1000">
                <a:solidFill>
                  <a:srgbClr val="585858"/>
                </a:solidFill>
              </a:defRPr>
            </a:lvl3pPr>
            <a:lvl4pPr indent="0" lvl="3" marL="0" algn="r">
              <a:lnSpc>
                <a:spcPct val="100000"/>
              </a:lnSpc>
              <a:spcBef>
                <a:spcPts val="0"/>
              </a:spcBef>
              <a:spcAft>
                <a:spcPts val="0"/>
              </a:spcAft>
              <a:buClr>
                <a:srgbClr val="585858"/>
              </a:buClr>
              <a:buSzPts val="1000"/>
              <a:buFont typeface="Arial"/>
              <a:buNone/>
              <a:defRPr sz="1000">
                <a:solidFill>
                  <a:srgbClr val="585858"/>
                </a:solidFill>
              </a:defRPr>
            </a:lvl4pPr>
            <a:lvl5pPr indent="0" lvl="4" marL="0" algn="r">
              <a:lnSpc>
                <a:spcPct val="100000"/>
              </a:lnSpc>
              <a:spcBef>
                <a:spcPts val="0"/>
              </a:spcBef>
              <a:spcAft>
                <a:spcPts val="0"/>
              </a:spcAft>
              <a:buClr>
                <a:srgbClr val="585858"/>
              </a:buClr>
              <a:buSzPts val="1000"/>
              <a:buFont typeface="Arial"/>
              <a:buNone/>
              <a:defRPr sz="1000">
                <a:solidFill>
                  <a:srgbClr val="585858"/>
                </a:solidFill>
              </a:defRPr>
            </a:lvl5pPr>
            <a:lvl6pPr indent="0" lvl="5" marL="0" algn="r">
              <a:lnSpc>
                <a:spcPct val="100000"/>
              </a:lnSpc>
              <a:spcBef>
                <a:spcPts val="0"/>
              </a:spcBef>
              <a:spcAft>
                <a:spcPts val="0"/>
              </a:spcAft>
              <a:buClr>
                <a:srgbClr val="585858"/>
              </a:buClr>
              <a:buSzPts val="1000"/>
              <a:buFont typeface="Arial"/>
              <a:buNone/>
              <a:defRPr sz="1000">
                <a:solidFill>
                  <a:srgbClr val="585858"/>
                </a:solidFill>
              </a:defRPr>
            </a:lvl6pPr>
            <a:lvl7pPr indent="0" lvl="6" marL="0" algn="r">
              <a:lnSpc>
                <a:spcPct val="100000"/>
              </a:lnSpc>
              <a:spcBef>
                <a:spcPts val="0"/>
              </a:spcBef>
              <a:spcAft>
                <a:spcPts val="0"/>
              </a:spcAft>
              <a:buClr>
                <a:srgbClr val="585858"/>
              </a:buClr>
              <a:buSzPts val="1000"/>
              <a:buFont typeface="Arial"/>
              <a:buNone/>
              <a:defRPr sz="1000">
                <a:solidFill>
                  <a:srgbClr val="585858"/>
                </a:solidFill>
              </a:defRPr>
            </a:lvl7pPr>
            <a:lvl8pPr indent="0" lvl="7" marL="0" algn="r">
              <a:lnSpc>
                <a:spcPct val="100000"/>
              </a:lnSpc>
              <a:spcBef>
                <a:spcPts val="0"/>
              </a:spcBef>
              <a:spcAft>
                <a:spcPts val="0"/>
              </a:spcAft>
              <a:buClr>
                <a:srgbClr val="585858"/>
              </a:buClr>
              <a:buSzPts val="1000"/>
              <a:buFont typeface="Arial"/>
              <a:buNone/>
              <a:defRPr sz="1000">
                <a:solidFill>
                  <a:srgbClr val="585858"/>
                </a:solidFill>
              </a:defRPr>
            </a:lvl8pPr>
            <a:lvl9pPr indent="0" lvl="8" marL="0" algn="r">
              <a:lnSpc>
                <a:spcPct val="100000"/>
              </a:lnSpc>
              <a:spcBef>
                <a:spcPts val="0"/>
              </a:spcBef>
              <a:spcAft>
                <a:spcPts val="0"/>
              </a:spcAft>
              <a:buClr>
                <a:srgbClr val="585858"/>
              </a:buClr>
              <a:buSzPts val="1000"/>
              <a:buFont typeface="Arial"/>
              <a:buNone/>
              <a:defRPr sz="1000">
                <a:solidFill>
                  <a:srgbClr val="58585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_COLUMN_TEXT">
  <p:cSld name="ONE_COLUMN_TEXT">
    <p:spTree>
      <p:nvGrpSpPr>
        <p:cNvPr id="33" name="Shape 33"/>
        <p:cNvGrpSpPr/>
        <p:nvPr/>
      </p:nvGrpSpPr>
      <p:grpSpPr>
        <a:xfrm>
          <a:off x="0" y="0"/>
          <a:ext cx="0" cy="0"/>
          <a:chOff x="0" y="0"/>
          <a:chExt cx="0" cy="0"/>
        </a:xfrm>
      </p:grpSpPr>
      <p:sp>
        <p:nvSpPr>
          <p:cNvPr id="34" name="Google Shape;34;p19"/>
          <p:cNvSpPr txBox="1"/>
          <p:nvPr>
            <p:ph type="title"/>
          </p:nvPr>
        </p:nvSpPr>
        <p:spPr>
          <a:xfrm>
            <a:off x="311699" y="555600"/>
            <a:ext cx="2808001" cy="755700"/>
          </a:xfrm>
          <a:prstGeom prst="rect">
            <a:avLst/>
          </a:prstGeom>
          <a:noFill/>
          <a:ln>
            <a:noFill/>
          </a:ln>
        </p:spPr>
        <p:txBody>
          <a:bodyPr anchorCtr="0" anchor="b" bIns="91400" lIns="91400" spcFirstLastPara="1" rIns="91400" wrap="square" tIns="91400">
            <a:normAutofit/>
          </a:bodyPr>
          <a:lstStyle>
            <a:lvl1pPr lvl="0" algn="l">
              <a:lnSpc>
                <a:spcPct val="100000"/>
              </a:lnSpc>
              <a:spcBef>
                <a:spcPts val="0"/>
              </a:spcBef>
              <a:spcAft>
                <a:spcPts val="0"/>
              </a:spcAft>
              <a:buClr>
                <a:srgbClr val="000000"/>
              </a:buClr>
              <a:buSzPts val="2400"/>
              <a:buFont typeface="Arial"/>
              <a:buNone/>
              <a:defRPr sz="2400"/>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p:txBody>
      </p:sp>
      <p:sp>
        <p:nvSpPr>
          <p:cNvPr id="35" name="Google Shape;35;p19"/>
          <p:cNvSpPr txBox="1"/>
          <p:nvPr>
            <p:ph idx="1" type="body"/>
          </p:nvPr>
        </p:nvSpPr>
        <p:spPr>
          <a:xfrm>
            <a:off x="311699" y="1389599"/>
            <a:ext cx="2808001" cy="3179401"/>
          </a:xfrm>
          <a:prstGeom prst="rect">
            <a:avLst/>
          </a:prstGeom>
          <a:noFill/>
          <a:ln>
            <a:noFill/>
          </a:ln>
        </p:spPr>
        <p:txBody>
          <a:bodyPr anchorCtr="0" anchor="t" bIns="91400" lIns="91400" spcFirstLastPara="1" rIns="91400" wrap="square" tIns="91400">
            <a:norm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42900" lvl="5" marL="2743200" algn="l">
              <a:lnSpc>
                <a:spcPct val="115000"/>
              </a:lnSpc>
              <a:spcBef>
                <a:spcPts val="0"/>
              </a:spcBef>
              <a:spcAft>
                <a:spcPts val="0"/>
              </a:spcAft>
              <a:buSzPts val="1800"/>
              <a:buChar char="■"/>
              <a:defRPr/>
            </a:lvl6pPr>
            <a:lvl7pPr indent="-342900" lvl="6" marL="3200400" algn="l">
              <a:lnSpc>
                <a:spcPct val="115000"/>
              </a:lnSpc>
              <a:spcBef>
                <a:spcPts val="0"/>
              </a:spcBef>
              <a:spcAft>
                <a:spcPts val="0"/>
              </a:spcAft>
              <a:buSzPts val="1800"/>
              <a:buChar char="●"/>
              <a:defRPr/>
            </a:lvl7pPr>
            <a:lvl8pPr indent="-342900" lvl="7" marL="3657600" algn="l">
              <a:lnSpc>
                <a:spcPct val="115000"/>
              </a:lnSpc>
              <a:spcBef>
                <a:spcPts val="0"/>
              </a:spcBef>
              <a:spcAft>
                <a:spcPts val="0"/>
              </a:spcAft>
              <a:buSzPts val="1800"/>
              <a:buChar char="○"/>
              <a:defRPr/>
            </a:lvl8pPr>
            <a:lvl9pPr indent="-342900" lvl="8" marL="4114800" algn="l">
              <a:lnSpc>
                <a:spcPct val="115000"/>
              </a:lnSpc>
              <a:spcBef>
                <a:spcPts val="0"/>
              </a:spcBef>
              <a:spcAft>
                <a:spcPts val="0"/>
              </a:spcAft>
              <a:buSzPts val="1800"/>
              <a:buChar char="■"/>
              <a:defRPr/>
            </a:lvl9pPr>
          </a:lstStyle>
          <a:p/>
        </p:txBody>
      </p:sp>
      <p:sp>
        <p:nvSpPr>
          <p:cNvPr id="36" name="Google Shape;36;p19"/>
          <p:cNvSpPr txBox="1"/>
          <p:nvPr>
            <p:ph idx="12" type="sldNum"/>
          </p:nvPr>
        </p:nvSpPr>
        <p:spPr>
          <a:xfrm>
            <a:off x="8684345" y="4700819"/>
            <a:ext cx="336813" cy="318396"/>
          </a:xfrm>
          <a:prstGeom prst="rect">
            <a:avLst/>
          </a:prstGeom>
          <a:noFill/>
          <a:ln>
            <a:noFill/>
          </a:ln>
        </p:spPr>
        <p:txBody>
          <a:bodyPr anchorCtr="0" anchor="ctr" bIns="91400" lIns="91400" spcFirstLastPara="1" rIns="91400" wrap="square" tIns="91400">
            <a:normAutofit/>
          </a:bodyPr>
          <a:lstStyle>
            <a:lvl1pPr indent="0" lvl="0" marL="0" algn="r">
              <a:lnSpc>
                <a:spcPct val="100000"/>
              </a:lnSpc>
              <a:spcBef>
                <a:spcPts val="0"/>
              </a:spcBef>
              <a:spcAft>
                <a:spcPts val="0"/>
              </a:spcAft>
              <a:buClr>
                <a:srgbClr val="585858"/>
              </a:buClr>
              <a:buSzPts val="1000"/>
              <a:buFont typeface="Arial"/>
              <a:buNone/>
              <a:defRPr sz="1000">
                <a:solidFill>
                  <a:srgbClr val="585858"/>
                </a:solidFill>
              </a:defRPr>
            </a:lvl1pPr>
            <a:lvl2pPr indent="0" lvl="1" marL="0" algn="r">
              <a:lnSpc>
                <a:spcPct val="100000"/>
              </a:lnSpc>
              <a:spcBef>
                <a:spcPts val="0"/>
              </a:spcBef>
              <a:spcAft>
                <a:spcPts val="0"/>
              </a:spcAft>
              <a:buClr>
                <a:srgbClr val="585858"/>
              </a:buClr>
              <a:buSzPts val="1000"/>
              <a:buFont typeface="Arial"/>
              <a:buNone/>
              <a:defRPr sz="1000">
                <a:solidFill>
                  <a:srgbClr val="585858"/>
                </a:solidFill>
              </a:defRPr>
            </a:lvl2pPr>
            <a:lvl3pPr indent="0" lvl="2" marL="0" algn="r">
              <a:lnSpc>
                <a:spcPct val="100000"/>
              </a:lnSpc>
              <a:spcBef>
                <a:spcPts val="0"/>
              </a:spcBef>
              <a:spcAft>
                <a:spcPts val="0"/>
              </a:spcAft>
              <a:buClr>
                <a:srgbClr val="585858"/>
              </a:buClr>
              <a:buSzPts val="1000"/>
              <a:buFont typeface="Arial"/>
              <a:buNone/>
              <a:defRPr sz="1000">
                <a:solidFill>
                  <a:srgbClr val="585858"/>
                </a:solidFill>
              </a:defRPr>
            </a:lvl3pPr>
            <a:lvl4pPr indent="0" lvl="3" marL="0" algn="r">
              <a:lnSpc>
                <a:spcPct val="100000"/>
              </a:lnSpc>
              <a:spcBef>
                <a:spcPts val="0"/>
              </a:spcBef>
              <a:spcAft>
                <a:spcPts val="0"/>
              </a:spcAft>
              <a:buClr>
                <a:srgbClr val="585858"/>
              </a:buClr>
              <a:buSzPts val="1000"/>
              <a:buFont typeface="Arial"/>
              <a:buNone/>
              <a:defRPr sz="1000">
                <a:solidFill>
                  <a:srgbClr val="585858"/>
                </a:solidFill>
              </a:defRPr>
            </a:lvl4pPr>
            <a:lvl5pPr indent="0" lvl="4" marL="0" algn="r">
              <a:lnSpc>
                <a:spcPct val="100000"/>
              </a:lnSpc>
              <a:spcBef>
                <a:spcPts val="0"/>
              </a:spcBef>
              <a:spcAft>
                <a:spcPts val="0"/>
              </a:spcAft>
              <a:buClr>
                <a:srgbClr val="585858"/>
              </a:buClr>
              <a:buSzPts val="1000"/>
              <a:buFont typeface="Arial"/>
              <a:buNone/>
              <a:defRPr sz="1000">
                <a:solidFill>
                  <a:srgbClr val="585858"/>
                </a:solidFill>
              </a:defRPr>
            </a:lvl5pPr>
            <a:lvl6pPr indent="0" lvl="5" marL="0" algn="r">
              <a:lnSpc>
                <a:spcPct val="100000"/>
              </a:lnSpc>
              <a:spcBef>
                <a:spcPts val="0"/>
              </a:spcBef>
              <a:spcAft>
                <a:spcPts val="0"/>
              </a:spcAft>
              <a:buClr>
                <a:srgbClr val="585858"/>
              </a:buClr>
              <a:buSzPts val="1000"/>
              <a:buFont typeface="Arial"/>
              <a:buNone/>
              <a:defRPr sz="1000">
                <a:solidFill>
                  <a:srgbClr val="585858"/>
                </a:solidFill>
              </a:defRPr>
            </a:lvl6pPr>
            <a:lvl7pPr indent="0" lvl="6" marL="0" algn="r">
              <a:lnSpc>
                <a:spcPct val="100000"/>
              </a:lnSpc>
              <a:spcBef>
                <a:spcPts val="0"/>
              </a:spcBef>
              <a:spcAft>
                <a:spcPts val="0"/>
              </a:spcAft>
              <a:buClr>
                <a:srgbClr val="585858"/>
              </a:buClr>
              <a:buSzPts val="1000"/>
              <a:buFont typeface="Arial"/>
              <a:buNone/>
              <a:defRPr sz="1000">
                <a:solidFill>
                  <a:srgbClr val="585858"/>
                </a:solidFill>
              </a:defRPr>
            </a:lvl7pPr>
            <a:lvl8pPr indent="0" lvl="7" marL="0" algn="r">
              <a:lnSpc>
                <a:spcPct val="100000"/>
              </a:lnSpc>
              <a:spcBef>
                <a:spcPts val="0"/>
              </a:spcBef>
              <a:spcAft>
                <a:spcPts val="0"/>
              </a:spcAft>
              <a:buClr>
                <a:srgbClr val="585858"/>
              </a:buClr>
              <a:buSzPts val="1000"/>
              <a:buFont typeface="Arial"/>
              <a:buNone/>
              <a:defRPr sz="1000">
                <a:solidFill>
                  <a:srgbClr val="585858"/>
                </a:solidFill>
              </a:defRPr>
            </a:lvl8pPr>
            <a:lvl9pPr indent="0" lvl="8" marL="0" algn="r">
              <a:lnSpc>
                <a:spcPct val="100000"/>
              </a:lnSpc>
              <a:spcBef>
                <a:spcPts val="0"/>
              </a:spcBef>
              <a:spcAft>
                <a:spcPts val="0"/>
              </a:spcAft>
              <a:buClr>
                <a:srgbClr val="585858"/>
              </a:buClr>
              <a:buSzPts val="1000"/>
              <a:buFont typeface="Arial"/>
              <a:buNone/>
              <a:defRPr sz="1000">
                <a:solidFill>
                  <a:srgbClr val="58585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_POINT">
  <p:cSld name="MAIN_POINT">
    <p:spTree>
      <p:nvGrpSpPr>
        <p:cNvPr id="37" name="Shape 37"/>
        <p:cNvGrpSpPr/>
        <p:nvPr/>
      </p:nvGrpSpPr>
      <p:grpSpPr>
        <a:xfrm>
          <a:off x="0" y="0"/>
          <a:ext cx="0" cy="0"/>
          <a:chOff x="0" y="0"/>
          <a:chExt cx="0" cy="0"/>
        </a:xfrm>
      </p:grpSpPr>
      <p:sp>
        <p:nvSpPr>
          <p:cNvPr id="38" name="Google Shape;38;p20"/>
          <p:cNvSpPr txBox="1"/>
          <p:nvPr>
            <p:ph type="title"/>
          </p:nvPr>
        </p:nvSpPr>
        <p:spPr>
          <a:xfrm>
            <a:off x="490250" y="450149"/>
            <a:ext cx="6367801" cy="4090801"/>
          </a:xfrm>
          <a:prstGeom prst="rect">
            <a:avLst/>
          </a:prstGeom>
          <a:noFill/>
          <a:ln>
            <a:noFill/>
          </a:ln>
        </p:spPr>
        <p:txBody>
          <a:bodyPr anchorCtr="0" anchor="ctr" bIns="91400" lIns="91400" spcFirstLastPara="1" rIns="91400" wrap="square" tIns="91400">
            <a:normAutofit/>
          </a:bodyPr>
          <a:lstStyle>
            <a:lvl1pPr lvl="0" algn="l">
              <a:lnSpc>
                <a:spcPct val="100000"/>
              </a:lnSpc>
              <a:spcBef>
                <a:spcPts val="0"/>
              </a:spcBef>
              <a:spcAft>
                <a:spcPts val="0"/>
              </a:spcAft>
              <a:buClr>
                <a:srgbClr val="000000"/>
              </a:buClr>
              <a:buSzPts val="4800"/>
              <a:buFont typeface="Arial"/>
              <a:buNone/>
              <a:defRPr sz="4800"/>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p:txBody>
      </p:sp>
      <p:sp>
        <p:nvSpPr>
          <p:cNvPr id="39" name="Google Shape;39;p20"/>
          <p:cNvSpPr txBox="1"/>
          <p:nvPr>
            <p:ph idx="12" type="sldNum"/>
          </p:nvPr>
        </p:nvSpPr>
        <p:spPr>
          <a:xfrm>
            <a:off x="8684345" y="4700819"/>
            <a:ext cx="336813" cy="318396"/>
          </a:xfrm>
          <a:prstGeom prst="rect">
            <a:avLst/>
          </a:prstGeom>
          <a:noFill/>
          <a:ln>
            <a:noFill/>
          </a:ln>
        </p:spPr>
        <p:txBody>
          <a:bodyPr anchorCtr="0" anchor="ctr" bIns="91400" lIns="91400" spcFirstLastPara="1" rIns="91400" wrap="square" tIns="91400">
            <a:normAutofit/>
          </a:bodyPr>
          <a:lstStyle>
            <a:lvl1pPr indent="0" lvl="0" marL="0" algn="r">
              <a:lnSpc>
                <a:spcPct val="100000"/>
              </a:lnSpc>
              <a:spcBef>
                <a:spcPts val="0"/>
              </a:spcBef>
              <a:spcAft>
                <a:spcPts val="0"/>
              </a:spcAft>
              <a:buClr>
                <a:srgbClr val="585858"/>
              </a:buClr>
              <a:buSzPts val="1000"/>
              <a:buFont typeface="Arial"/>
              <a:buNone/>
              <a:defRPr sz="1000">
                <a:solidFill>
                  <a:srgbClr val="585858"/>
                </a:solidFill>
              </a:defRPr>
            </a:lvl1pPr>
            <a:lvl2pPr indent="0" lvl="1" marL="0" algn="r">
              <a:lnSpc>
                <a:spcPct val="100000"/>
              </a:lnSpc>
              <a:spcBef>
                <a:spcPts val="0"/>
              </a:spcBef>
              <a:spcAft>
                <a:spcPts val="0"/>
              </a:spcAft>
              <a:buClr>
                <a:srgbClr val="585858"/>
              </a:buClr>
              <a:buSzPts val="1000"/>
              <a:buFont typeface="Arial"/>
              <a:buNone/>
              <a:defRPr sz="1000">
                <a:solidFill>
                  <a:srgbClr val="585858"/>
                </a:solidFill>
              </a:defRPr>
            </a:lvl2pPr>
            <a:lvl3pPr indent="0" lvl="2" marL="0" algn="r">
              <a:lnSpc>
                <a:spcPct val="100000"/>
              </a:lnSpc>
              <a:spcBef>
                <a:spcPts val="0"/>
              </a:spcBef>
              <a:spcAft>
                <a:spcPts val="0"/>
              </a:spcAft>
              <a:buClr>
                <a:srgbClr val="585858"/>
              </a:buClr>
              <a:buSzPts val="1000"/>
              <a:buFont typeface="Arial"/>
              <a:buNone/>
              <a:defRPr sz="1000">
                <a:solidFill>
                  <a:srgbClr val="585858"/>
                </a:solidFill>
              </a:defRPr>
            </a:lvl3pPr>
            <a:lvl4pPr indent="0" lvl="3" marL="0" algn="r">
              <a:lnSpc>
                <a:spcPct val="100000"/>
              </a:lnSpc>
              <a:spcBef>
                <a:spcPts val="0"/>
              </a:spcBef>
              <a:spcAft>
                <a:spcPts val="0"/>
              </a:spcAft>
              <a:buClr>
                <a:srgbClr val="585858"/>
              </a:buClr>
              <a:buSzPts val="1000"/>
              <a:buFont typeface="Arial"/>
              <a:buNone/>
              <a:defRPr sz="1000">
                <a:solidFill>
                  <a:srgbClr val="585858"/>
                </a:solidFill>
              </a:defRPr>
            </a:lvl4pPr>
            <a:lvl5pPr indent="0" lvl="4" marL="0" algn="r">
              <a:lnSpc>
                <a:spcPct val="100000"/>
              </a:lnSpc>
              <a:spcBef>
                <a:spcPts val="0"/>
              </a:spcBef>
              <a:spcAft>
                <a:spcPts val="0"/>
              </a:spcAft>
              <a:buClr>
                <a:srgbClr val="585858"/>
              </a:buClr>
              <a:buSzPts val="1000"/>
              <a:buFont typeface="Arial"/>
              <a:buNone/>
              <a:defRPr sz="1000">
                <a:solidFill>
                  <a:srgbClr val="585858"/>
                </a:solidFill>
              </a:defRPr>
            </a:lvl5pPr>
            <a:lvl6pPr indent="0" lvl="5" marL="0" algn="r">
              <a:lnSpc>
                <a:spcPct val="100000"/>
              </a:lnSpc>
              <a:spcBef>
                <a:spcPts val="0"/>
              </a:spcBef>
              <a:spcAft>
                <a:spcPts val="0"/>
              </a:spcAft>
              <a:buClr>
                <a:srgbClr val="585858"/>
              </a:buClr>
              <a:buSzPts val="1000"/>
              <a:buFont typeface="Arial"/>
              <a:buNone/>
              <a:defRPr sz="1000">
                <a:solidFill>
                  <a:srgbClr val="585858"/>
                </a:solidFill>
              </a:defRPr>
            </a:lvl6pPr>
            <a:lvl7pPr indent="0" lvl="6" marL="0" algn="r">
              <a:lnSpc>
                <a:spcPct val="100000"/>
              </a:lnSpc>
              <a:spcBef>
                <a:spcPts val="0"/>
              </a:spcBef>
              <a:spcAft>
                <a:spcPts val="0"/>
              </a:spcAft>
              <a:buClr>
                <a:srgbClr val="585858"/>
              </a:buClr>
              <a:buSzPts val="1000"/>
              <a:buFont typeface="Arial"/>
              <a:buNone/>
              <a:defRPr sz="1000">
                <a:solidFill>
                  <a:srgbClr val="585858"/>
                </a:solidFill>
              </a:defRPr>
            </a:lvl7pPr>
            <a:lvl8pPr indent="0" lvl="7" marL="0" algn="r">
              <a:lnSpc>
                <a:spcPct val="100000"/>
              </a:lnSpc>
              <a:spcBef>
                <a:spcPts val="0"/>
              </a:spcBef>
              <a:spcAft>
                <a:spcPts val="0"/>
              </a:spcAft>
              <a:buClr>
                <a:srgbClr val="585858"/>
              </a:buClr>
              <a:buSzPts val="1000"/>
              <a:buFont typeface="Arial"/>
              <a:buNone/>
              <a:defRPr sz="1000">
                <a:solidFill>
                  <a:srgbClr val="585858"/>
                </a:solidFill>
              </a:defRPr>
            </a:lvl8pPr>
            <a:lvl9pPr indent="0" lvl="8" marL="0" algn="r">
              <a:lnSpc>
                <a:spcPct val="100000"/>
              </a:lnSpc>
              <a:spcBef>
                <a:spcPts val="0"/>
              </a:spcBef>
              <a:spcAft>
                <a:spcPts val="0"/>
              </a:spcAft>
              <a:buClr>
                <a:srgbClr val="585858"/>
              </a:buClr>
              <a:buSzPts val="1000"/>
              <a:buFont typeface="Arial"/>
              <a:buNone/>
              <a:defRPr sz="1000">
                <a:solidFill>
                  <a:srgbClr val="58585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theme" Target="../theme/theme1.xml"/><Relationship Id="rId12" Type="http://schemas.openxmlformats.org/officeDocument/2006/relationships/slideLayout" Target="../slideLayouts/slideLayout11.xml"/><Relationship Id="rId1" Type="http://schemas.openxmlformats.org/officeDocument/2006/relationships/image" Target="../media/image8.jp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5" name="Shape 5"/>
        <p:cNvGrpSpPr/>
        <p:nvPr/>
      </p:nvGrpSpPr>
      <p:grpSpPr>
        <a:xfrm>
          <a:off x="0" y="0"/>
          <a:ext cx="0" cy="0"/>
          <a:chOff x="0" y="0"/>
          <a:chExt cx="0" cy="0"/>
        </a:xfrm>
      </p:grpSpPr>
      <p:sp>
        <p:nvSpPr>
          <p:cNvPr id="6" name="Google Shape;6;p11"/>
          <p:cNvSpPr txBox="1"/>
          <p:nvPr>
            <p:ph type="title"/>
          </p:nvPr>
        </p:nvSpPr>
        <p:spPr>
          <a:xfrm>
            <a:off x="311699" y="445025"/>
            <a:ext cx="8520602" cy="572701"/>
          </a:xfrm>
          <a:prstGeom prst="rect">
            <a:avLst/>
          </a:prstGeom>
          <a:noFill/>
          <a:ln>
            <a:noFill/>
          </a:ln>
        </p:spPr>
        <p:txBody>
          <a:bodyPr anchorCtr="0" anchor="t" bIns="91400" lIns="91400" spcFirstLastPara="1" rIns="91400" wrap="square" tIns="91400">
            <a:normAutofit/>
          </a:bodyPr>
          <a:lstStyle>
            <a:lvl1pPr lvl="0" marR="0" rtl="0" algn="l">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9pPr>
          </a:lstStyle>
          <a:p/>
        </p:txBody>
      </p:sp>
      <p:sp>
        <p:nvSpPr>
          <p:cNvPr id="7" name="Google Shape;7;p11"/>
          <p:cNvSpPr txBox="1"/>
          <p:nvPr>
            <p:ph idx="1" type="body"/>
          </p:nvPr>
        </p:nvSpPr>
        <p:spPr>
          <a:xfrm>
            <a:off x="457200" y="1200150"/>
            <a:ext cx="8229600" cy="3943350"/>
          </a:xfrm>
          <a:prstGeom prst="rect">
            <a:avLst/>
          </a:prstGeom>
          <a:noFill/>
          <a:ln>
            <a:noFill/>
          </a:ln>
        </p:spPr>
        <p:txBody>
          <a:bodyPr anchorCtr="0" anchor="t" bIns="91400" lIns="91400" spcFirstLastPara="1" rIns="91400" wrap="square" tIns="91400">
            <a:normAutofit/>
          </a:bodyPr>
          <a:lstStyle>
            <a:lvl1pPr indent="-342900" lvl="0" marL="457200" marR="0" rtl="0" algn="l">
              <a:lnSpc>
                <a:spcPct val="115000"/>
              </a:lnSpc>
              <a:spcBef>
                <a:spcPts val="0"/>
              </a:spcBef>
              <a:spcAft>
                <a:spcPts val="0"/>
              </a:spcAft>
              <a:buClr>
                <a:srgbClr val="585858"/>
              </a:buClr>
              <a:buSzPts val="1800"/>
              <a:buFont typeface="Arial"/>
              <a:buChar char="●"/>
              <a:defRPr b="0" i="0" sz="1800" u="none" cap="none" strike="noStrike">
                <a:solidFill>
                  <a:srgbClr val="585858"/>
                </a:solidFill>
                <a:latin typeface="Arial"/>
                <a:ea typeface="Arial"/>
                <a:cs typeface="Arial"/>
                <a:sym typeface="Arial"/>
              </a:defRPr>
            </a:lvl1pPr>
            <a:lvl2pPr indent="-342900" lvl="1" marL="914400" marR="0" rtl="0" algn="l">
              <a:lnSpc>
                <a:spcPct val="115000"/>
              </a:lnSpc>
              <a:spcBef>
                <a:spcPts val="0"/>
              </a:spcBef>
              <a:spcAft>
                <a:spcPts val="0"/>
              </a:spcAft>
              <a:buClr>
                <a:srgbClr val="585858"/>
              </a:buClr>
              <a:buSzPts val="1800"/>
              <a:buFont typeface="Arial"/>
              <a:buChar char="○"/>
              <a:defRPr b="0" i="0" sz="1800" u="none" cap="none" strike="noStrike">
                <a:solidFill>
                  <a:srgbClr val="585858"/>
                </a:solidFill>
                <a:latin typeface="Arial"/>
                <a:ea typeface="Arial"/>
                <a:cs typeface="Arial"/>
                <a:sym typeface="Arial"/>
              </a:defRPr>
            </a:lvl2pPr>
            <a:lvl3pPr indent="-342900" lvl="2" marL="1371600" marR="0" rtl="0" algn="l">
              <a:lnSpc>
                <a:spcPct val="115000"/>
              </a:lnSpc>
              <a:spcBef>
                <a:spcPts val="0"/>
              </a:spcBef>
              <a:spcAft>
                <a:spcPts val="0"/>
              </a:spcAft>
              <a:buClr>
                <a:srgbClr val="585858"/>
              </a:buClr>
              <a:buSzPts val="1800"/>
              <a:buFont typeface="Arial"/>
              <a:buChar char="■"/>
              <a:defRPr b="0" i="0" sz="1800" u="none" cap="none" strike="noStrike">
                <a:solidFill>
                  <a:srgbClr val="585858"/>
                </a:solidFill>
                <a:latin typeface="Arial"/>
                <a:ea typeface="Arial"/>
                <a:cs typeface="Arial"/>
                <a:sym typeface="Arial"/>
              </a:defRPr>
            </a:lvl3pPr>
            <a:lvl4pPr indent="-342900" lvl="3" marL="1828800" marR="0" rtl="0" algn="l">
              <a:lnSpc>
                <a:spcPct val="115000"/>
              </a:lnSpc>
              <a:spcBef>
                <a:spcPts val="0"/>
              </a:spcBef>
              <a:spcAft>
                <a:spcPts val="0"/>
              </a:spcAft>
              <a:buClr>
                <a:srgbClr val="585858"/>
              </a:buClr>
              <a:buSzPts val="1800"/>
              <a:buFont typeface="Arial"/>
              <a:buChar char="●"/>
              <a:defRPr b="0" i="0" sz="1800" u="none" cap="none" strike="noStrike">
                <a:solidFill>
                  <a:srgbClr val="585858"/>
                </a:solidFill>
                <a:latin typeface="Arial"/>
                <a:ea typeface="Arial"/>
                <a:cs typeface="Arial"/>
                <a:sym typeface="Arial"/>
              </a:defRPr>
            </a:lvl4pPr>
            <a:lvl5pPr indent="-342900" lvl="4" marL="2286000" marR="0" rtl="0" algn="l">
              <a:lnSpc>
                <a:spcPct val="115000"/>
              </a:lnSpc>
              <a:spcBef>
                <a:spcPts val="0"/>
              </a:spcBef>
              <a:spcAft>
                <a:spcPts val="0"/>
              </a:spcAft>
              <a:buClr>
                <a:srgbClr val="585858"/>
              </a:buClr>
              <a:buSzPts val="1800"/>
              <a:buFont typeface="Arial"/>
              <a:buChar char="○"/>
              <a:defRPr b="0" i="0" sz="1800" u="none" cap="none" strike="noStrike">
                <a:solidFill>
                  <a:srgbClr val="585858"/>
                </a:solidFill>
                <a:latin typeface="Arial"/>
                <a:ea typeface="Arial"/>
                <a:cs typeface="Arial"/>
                <a:sym typeface="Arial"/>
              </a:defRPr>
            </a:lvl5pPr>
            <a:lvl6pPr indent="-342900" lvl="5" marL="2743200" marR="0" rtl="0" algn="l">
              <a:lnSpc>
                <a:spcPct val="115000"/>
              </a:lnSpc>
              <a:spcBef>
                <a:spcPts val="0"/>
              </a:spcBef>
              <a:spcAft>
                <a:spcPts val="0"/>
              </a:spcAft>
              <a:buClr>
                <a:srgbClr val="585858"/>
              </a:buClr>
              <a:buSzPts val="1800"/>
              <a:buFont typeface="Arial"/>
              <a:buChar char="■"/>
              <a:defRPr b="0" i="0" sz="1800" u="none" cap="none" strike="noStrike">
                <a:solidFill>
                  <a:srgbClr val="585858"/>
                </a:solidFill>
                <a:latin typeface="Arial"/>
                <a:ea typeface="Arial"/>
                <a:cs typeface="Arial"/>
                <a:sym typeface="Arial"/>
              </a:defRPr>
            </a:lvl6pPr>
            <a:lvl7pPr indent="-342900" lvl="6" marL="3200400" marR="0" rtl="0" algn="l">
              <a:lnSpc>
                <a:spcPct val="115000"/>
              </a:lnSpc>
              <a:spcBef>
                <a:spcPts val="0"/>
              </a:spcBef>
              <a:spcAft>
                <a:spcPts val="0"/>
              </a:spcAft>
              <a:buClr>
                <a:srgbClr val="585858"/>
              </a:buClr>
              <a:buSzPts val="1800"/>
              <a:buFont typeface="Arial"/>
              <a:buChar char="●"/>
              <a:defRPr b="0" i="0" sz="1800" u="none" cap="none" strike="noStrike">
                <a:solidFill>
                  <a:srgbClr val="585858"/>
                </a:solidFill>
                <a:latin typeface="Arial"/>
                <a:ea typeface="Arial"/>
                <a:cs typeface="Arial"/>
                <a:sym typeface="Arial"/>
              </a:defRPr>
            </a:lvl7pPr>
            <a:lvl8pPr indent="-342900" lvl="7" marL="3657600" marR="0" rtl="0" algn="l">
              <a:lnSpc>
                <a:spcPct val="115000"/>
              </a:lnSpc>
              <a:spcBef>
                <a:spcPts val="0"/>
              </a:spcBef>
              <a:spcAft>
                <a:spcPts val="0"/>
              </a:spcAft>
              <a:buClr>
                <a:srgbClr val="585858"/>
              </a:buClr>
              <a:buSzPts val="1800"/>
              <a:buFont typeface="Arial"/>
              <a:buChar char="○"/>
              <a:defRPr b="0" i="0" sz="1800" u="none" cap="none" strike="noStrike">
                <a:solidFill>
                  <a:srgbClr val="585858"/>
                </a:solidFill>
                <a:latin typeface="Arial"/>
                <a:ea typeface="Arial"/>
                <a:cs typeface="Arial"/>
                <a:sym typeface="Arial"/>
              </a:defRPr>
            </a:lvl8pPr>
            <a:lvl9pPr indent="-342900" lvl="8" marL="4114800" marR="0" rtl="0" algn="l">
              <a:lnSpc>
                <a:spcPct val="115000"/>
              </a:lnSpc>
              <a:spcBef>
                <a:spcPts val="0"/>
              </a:spcBef>
              <a:spcAft>
                <a:spcPts val="0"/>
              </a:spcAft>
              <a:buClr>
                <a:srgbClr val="585858"/>
              </a:buClr>
              <a:buSzPts val="1800"/>
              <a:buFont typeface="Arial"/>
              <a:buChar char="■"/>
              <a:defRPr b="0" i="0" sz="1800" u="none" cap="none" strike="noStrike">
                <a:solidFill>
                  <a:srgbClr val="585858"/>
                </a:solidFill>
                <a:latin typeface="Arial"/>
                <a:ea typeface="Arial"/>
                <a:cs typeface="Arial"/>
                <a:sym typeface="Arial"/>
              </a:defRPr>
            </a:lvl9pPr>
          </a:lstStyle>
          <a:p/>
        </p:txBody>
      </p:sp>
      <p:sp>
        <p:nvSpPr>
          <p:cNvPr id="8" name="Google Shape;8;p11"/>
          <p:cNvSpPr txBox="1"/>
          <p:nvPr>
            <p:ph idx="12" type="sldNum"/>
          </p:nvPr>
        </p:nvSpPr>
        <p:spPr>
          <a:xfrm>
            <a:off x="8684345" y="4700819"/>
            <a:ext cx="336813" cy="318396"/>
          </a:xfrm>
          <a:prstGeom prst="rect">
            <a:avLst/>
          </a:prstGeom>
          <a:noFill/>
          <a:ln>
            <a:noFill/>
          </a:ln>
        </p:spPr>
        <p:txBody>
          <a:bodyPr anchorCtr="0" anchor="ctr" bIns="91400" lIns="91400" spcFirstLastPara="1" rIns="91400" wrap="square" tIns="91400">
            <a:normAutofit/>
          </a:bodyPr>
          <a:lstStyle>
            <a:lvl1pPr indent="0" lvl="0" marL="0" marR="0" rtl="0" algn="r">
              <a:lnSpc>
                <a:spcPct val="100000"/>
              </a:lnSpc>
              <a:spcBef>
                <a:spcPts val="0"/>
              </a:spcBef>
              <a:spcAft>
                <a:spcPts val="0"/>
              </a:spcAft>
              <a:buClr>
                <a:srgbClr val="585858"/>
              </a:buClr>
              <a:buSzPts val="1000"/>
              <a:buFont typeface="Arial"/>
              <a:buNone/>
              <a:defRPr b="0" i="0" sz="1000" u="none" cap="none" strike="noStrike">
                <a:solidFill>
                  <a:srgbClr val="585858"/>
                </a:solidFill>
                <a:latin typeface="Arial"/>
                <a:ea typeface="Arial"/>
                <a:cs typeface="Arial"/>
                <a:sym typeface="Arial"/>
              </a:defRPr>
            </a:lvl1pPr>
            <a:lvl2pPr indent="0" lvl="1" marL="0" marR="0" rtl="0" algn="r">
              <a:lnSpc>
                <a:spcPct val="100000"/>
              </a:lnSpc>
              <a:spcBef>
                <a:spcPts val="0"/>
              </a:spcBef>
              <a:spcAft>
                <a:spcPts val="0"/>
              </a:spcAft>
              <a:buClr>
                <a:srgbClr val="585858"/>
              </a:buClr>
              <a:buSzPts val="1000"/>
              <a:buFont typeface="Arial"/>
              <a:buNone/>
              <a:defRPr b="0" i="0" sz="1000" u="none" cap="none" strike="noStrike">
                <a:solidFill>
                  <a:srgbClr val="585858"/>
                </a:solidFill>
                <a:latin typeface="Arial"/>
                <a:ea typeface="Arial"/>
                <a:cs typeface="Arial"/>
                <a:sym typeface="Arial"/>
              </a:defRPr>
            </a:lvl2pPr>
            <a:lvl3pPr indent="0" lvl="2" marL="0" marR="0" rtl="0" algn="r">
              <a:lnSpc>
                <a:spcPct val="100000"/>
              </a:lnSpc>
              <a:spcBef>
                <a:spcPts val="0"/>
              </a:spcBef>
              <a:spcAft>
                <a:spcPts val="0"/>
              </a:spcAft>
              <a:buClr>
                <a:srgbClr val="585858"/>
              </a:buClr>
              <a:buSzPts val="1000"/>
              <a:buFont typeface="Arial"/>
              <a:buNone/>
              <a:defRPr b="0" i="0" sz="1000" u="none" cap="none" strike="noStrike">
                <a:solidFill>
                  <a:srgbClr val="585858"/>
                </a:solidFill>
                <a:latin typeface="Arial"/>
                <a:ea typeface="Arial"/>
                <a:cs typeface="Arial"/>
                <a:sym typeface="Arial"/>
              </a:defRPr>
            </a:lvl3pPr>
            <a:lvl4pPr indent="0" lvl="3" marL="0" marR="0" rtl="0" algn="r">
              <a:lnSpc>
                <a:spcPct val="100000"/>
              </a:lnSpc>
              <a:spcBef>
                <a:spcPts val="0"/>
              </a:spcBef>
              <a:spcAft>
                <a:spcPts val="0"/>
              </a:spcAft>
              <a:buClr>
                <a:srgbClr val="585858"/>
              </a:buClr>
              <a:buSzPts val="1000"/>
              <a:buFont typeface="Arial"/>
              <a:buNone/>
              <a:defRPr b="0" i="0" sz="1000" u="none" cap="none" strike="noStrike">
                <a:solidFill>
                  <a:srgbClr val="585858"/>
                </a:solidFill>
                <a:latin typeface="Arial"/>
                <a:ea typeface="Arial"/>
                <a:cs typeface="Arial"/>
                <a:sym typeface="Arial"/>
              </a:defRPr>
            </a:lvl4pPr>
            <a:lvl5pPr indent="0" lvl="4" marL="0" marR="0" rtl="0" algn="r">
              <a:lnSpc>
                <a:spcPct val="100000"/>
              </a:lnSpc>
              <a:spcBef>
                <a:spcPts val="0"/>
              </a:spcBef>
              <a:spcAft>
                <a:spcPts val="0"/>
              </a:spcAft>
              <a:buClr>
                <a:srgbClr val="585858"/>
              </a:buClr>
              <a:buSzPts val="1000"/>
              <a:buFont typeface="Arial"/>
              <a:buNone/>
              <a:defRPr b="0" i="0" sz="1000" u="none" cap="none" strike="noStrike">
                <a:solidFill>
                  <a:srgbClr val="585858"/>
                </a:solidFill>
                <a:latin typeface="Arial"/>
                <a:ea typeface="Arial"/>
                <a:cs typeface="Arial"/>
                <a:sym typeface="Arial"/>
              </a:defRPr>
            </a:lvl5pPr>
            <a:lvl6pPr indent="0" lvl="5" marL="0" marR="0" rtl="0" algn="r">
              <a:lnSpc>
                <a:spcPct val="100000"/>
              </a:lnSpc>
              <a:spcBef>
                <a:spcPts val="0"/>
              </a:spcBef>
              <a:spcAft>
                <a:spcPts val="0"/>
              </a:spcAft>
              <a:buClr>
                <a:srgbClr val="585858"/>
              </a:buClr>
              <a:buSzPts val="1000"/>
              <a:buFont typeface="Arial"/>
              <a:buNone/>
              <a:defRPr b="0" i="0" sz="1000" u="none" cap="none" strike="noStrike">
                <a:solidFill>
                  <a:srgbClr val="585858"/>
                </a:solidFill>
                <a:latin typeface="Arial"/>
                <a:ea typeface="Arial"/>
                <a:cs typeface="Arial"/>
                <a:sym typeface="Arial"/>
              </a:defRPr>
            </a:lvl6pPr>
            <a:lvl7pPr indent="0" lvl="6" marL="0" marR="0" rtl="0" algn="r">
              <a:lnSpc>
                <a:spcPct val="100000"/>
              </a:lnSpc>
              <a:spcBef>
                <a:spcPts val="0"/>
              </a:spcBef>
              <a:spcAft>
                <a:spcPts val="0"/>
              </a:spcAft>
              <a:buClr>
                <a:srgbClr val="585858"/>
              </a:buClr>
              <a:buSzPts val="1000"/>
              <a:buFont typeface="Arial"/>
              <a:buNone/>
              <a:defRPr b="0" i="0" sz="1000" u="none" cap="none" strike="noStrike">
                <a:solidFill>
                  <a:srgbClr val="585858"/>
                </a:solidFill>
                <a:latin typeface="Arial"/>
                <a:ea typeface="Arial"/>
                <a:cs typeface="Arial"/>
                <a:sym typeface="Arial"/>
              </a:defRPr>
            </a:lvl7pPr>
            <a:lvl8pPr indent="0" lvl="7" marL="0" marR="0" rtl="0" algn="r">
              <a:lnSpc>
                <a:spcPct val="100000"/>
              </a:lnSpc>
              <a:spcBef>
                <a:spcPts val="0"/>
              </a:spcBef>
              <a:spcAft>
                <a:spcPts val="0"/>
              </a:spcAft>
              <a:buClr>
                <a:srgbClr val="585858"/>
              </a:buClr>
              <a:buSzPts val="1000"/>
              <a:buFont typeface="Arial"/>
              <a:buNone/>
              <a:defRPr b="0" i="0" sz="1000" u="none" cap="none" strike="noStrike">
                <a:solidFill>
                  <a:srgbClr val="585858"/>
                </a:solidFill>
                <a:latin typeface="Arial"/>
                <a:ea typeface="Arial"/>
                <a:cs typeface="Arial"/>
                <a:sym typeface="Arial"/>
              </a:defRPr>
            </a:lvl8pPr>
            <a:lvl9pPr indent="0" lvl="8" marL="0" marR="0" rtl="0" algn="r">
              <a:lnSpc>
                <a:spcPct val="100000"/>
              </a:lnSpc>
              <a:spcBef>
                <a:spcPts val="0"/>
              </a:spcBef>
              <a:spcAft>
                <a:spcPts val="0"/>
              </a:spcAft>
              <a:buClr>
                <a:srgbClr val="585858"/>
              </a:buClr>
              <a:buSzPts val="1000"/>
              <a:buFont typeface="Arial"/>
              <a:buNone/>
              <a:defRPr b="0" i="0" sz="1000" u="none" cap="none" strike="noStrike">
                <a:solidFill>
                  <a:srgbClr val="58585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hyperlink" Target="http://www.youtube.com/watch?v=YDyWrwO4nJA" TargetMode="External"/><Relationship Id="rId4" Type="http://schemas.openxmlformats.org/officeDocument/2006/relationships/image" Target="../media/image14.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hyperlink" Target="https://oceanexplorer.noaa.gov/okeanos/explorations/ex1605/logs/may12/media/video/vents-1280x720.mp4" TargetMode="Externa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hyperlink" Target="https://oceanexplorer.noaa.gov/edu/multimedia-resources/dsd/media/2023-DSD-Mapping-v6-1920x1080.mp4" TargetMode="Externa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jpg"/><Relationship Id="rId4" Type="http://schemas.openxmlformats.org/officeDocument/2006/relationships/image" Target="../media/image5.png"/><Relationship Id="rId5" Type="http://schemas.openxmlformats.org/officeDocument/2006/relationships/image" Target="../media/image6.jpg"/><Relationship Id="rId6"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hyperlink" Target="https://oceanexplorer.noaa.gov/technology/ctd/ctd.html" TargetMode="Externa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9.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
          <p:cNvSpPr txBox="1"/>
          <p:nvPr/>
        </p:nvSpPr>
        <p:spPr>
          <a:xfrm>
            <a:off x="276474" y="1692722"/>
            <a:ext cx="3990300" cy="2311434"/>
          </a:xfrm>
          <a:prstGeom prst="rect">
            <a:avLst/>
          </a:prstGeom>
          <a:noFill/>
          <a:ln>
            <a:noFill/>
          </a:ln>
        </p:spPr>
        <p:txBody>
          <a:bodyPr anchorCtr="0" anchor="t" bIns="91400" lIns="91400" spcFirstLastPara="1" rIns="91400" wrap="square" tIns="91400">
            <a:spAutoFit/>
          </a:bodyPr>
          <a:lstStyle/>
          <a:p>
            <a:pPr indent="0" lvl="0" marL="0" marR="0" rtl="0" algn="ctr">
              <a:lnSpc>
                <a:spcPct val="115000"/>
              </a:lnSpc>
              <a:spcBef>
                <a:spcPts val="0"/>
              </a:spcBef>
              <a:spcAft>
                <a:spcPts val="0"/>
              </a:spcAft>
              <a:buClr>
                <a:srgbClr val="0099DA"/>
              </a:buClr>
              <a:buSzPts val="4100"/>
              <a:buFont typeface="Roboto"/>
              <a:buNone/>
            </a:pPr>
            <a:r>
              <a:rPr b="1" i="0" lang="en-US" sz="4100" u="none" cap="none" strike="noStrike">
                <a:solidFill>
                  <a:srgbClr val="0099DA"/>
                </a:solidFill>
                <a:latin typeface="Roboto"/>
                <a:ea typeface="Roboto"/>
                <a:cs typeface="Roboto"/>
                <a:sym typeface="Roboto"/>
              </a:rPr>
              <a:t>Using Chemistry to Find Vents </a:t>
            </a:r>
            <a:endParaRPr/>
          </a:p>
        </p:txBody>
      </p:sp>
      <p:pic>
        <p:nvPicPr>
          <p:cNvPr descr="Google Shape;136;p22" id="55" name="Google Shape;55;p1"/>
          <p:cNvPicPr preferRelativeResize="0"/>
          <p:nvPr/>
        </p:nvPicPr>
        <p:blipFill rotWithShape="1">
          <a:blip r:embed="rId3">
            <a:alphaModFix/>
          </a:blip>
          <a:srcRect b="0" l="0" r="0" t="0"/>
          <a:stretch/>
        </p:blipFill>
        <p:spPr>
          <a:xfrm>
            <a:off x="4399474" y="1651383"/>
            <a:ext cx="4468052" cy="2513277"/>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sp>
        <p:nvSpPr>
          <p:cNvPr id="123" name="Google Shape;123;p10"/>
          <p:cNvSpPr txBox="1"/>
          <p:nvPr/>
        </p:nvSpPr>
        <p:spPr>
          <a:xfrm>
            <a:off x="1430516" y="340330"/>
            <a:ext cx="7350302" cy="1176600"/>
          </a:xfrm>
          <a:prstGeom prst="rect">
            <a:avLst/>
          </a:prstGeom>
          <a:noFill/>
          <a:ln>
            <a:noFill/>
          </a:ln>
        </p:spPr>
        <p:txBody>
          <a:bodyPr anchorCtr="0" anchor="t" bIns="91400" lIns="91400" spcFirstLastPara="1" rIns="91400" wrap="square" tIns="91400">
            <a:normAutofit/>
          </a:bodyPr>
          <a:lstStyle/>
          <a:p>
            <a:pPr indent="0" lvl="0" marL="0" marR="0" rtl="0" algn="l">
              <a:lnSpc>
                <a:spcPct val="100000"/>
              </a:lnSpc>
              <a:spcBef>
                <a:spcPts val="0"/>
              </a:spcBef>
              <a:spcAft>
                <a:spcPts val="0"/>
              </a:spcAft>
              <a:buClr>
                <a:srgbClr val="0099DA"/>
              </a:buClr>
              <a:buSzPts val="2200"/>
              <a:buFont typeface="Roboto"/>
              <a:buNone/>
            </a:pPr>
            <a:r>
              <a:rPr b="1" i="0" lang="en-US" sz="2200" u="none" cap="none" strike="noStrike">
                <a:solidFill>
                  <a:srgbClr val="0099DA"/>
                </a:solidFill>
                <a:latin typeface="Roboto"/>
                <a:ea typeface="Roboto"/>
                <a:cs typeface="Roboto"/>
                <a:sym typeface="Roboto"/>
              </a:rPr>
              <a:t>Vents - Put the Pieces Together</a:t>
            </a:r>
            <a:endParaRPr/>
          </a:p>
        </p:txBody>
      </p:sp>
      <p:sp>
        <p:nvSpPr>
          <p:cNvPr id="124" name="Google Shape;124;p10"/>
          <p:cNvSpPr txBox="1"/>
          <p:nvPr>
            <p:ph idx="4294967295" type="subTitle"/>
          </p:nvPr>
        </p:nvSpPr>
        <p:spPr>
          <a:xfrm>
            <a:off x="111957" y="1299007"/>
            <a:ext cx="4454401" cy="3774300"/>
          </a:xfrm>
          <a:prstGeom prst="rect">
            <a:avLst/>
          </a:prstGeom>
          <a:noFill/>
          <a:ln>
            <a:noFill/>
          </a:ln>
        </p:spPr>
        <p:txBody>
          <a:bodyPr anchorCtr="0" anchor="t" bIns="91400" lIns="91400" spcFirstLastPara="1" rIns="91400" wrap="square" tIns="91400">
            <a:normAutofit/>
          </a:bodyPr>
          <a:lstStyle/>
          <a:p>
            <a:pPr indent="-342900" lvl="0" marL="457200" marR="0" rtl="0" algn="l">
              <a:lnSpc>
                <a:spcPct val="100000"/>
              </a:lnSpc>
              <a:spcBef>
                <a:spcPts val="0"/>
              </a:spcBef>
              <a:spcAft>
                <a:spcPts val="0"/>
              </a:spcAft>
              <a:buClr>
                <a:srgbClr val="000000"/>
              </a:buClr>
              <a:buSzPts val="1800"/>
              <a:buFont typeface="Arial"/>
              <a:buChar char="•"/>
            </a:pPr>
            <a:r>
              <a:rPr b="0" i="0" lang="en-US" sz="1700" u="none" cap="none" strike="noStrike">
                <a:solidFill>
                  <a:srgbClr val="000000"/>
                </a:solidFill>
                <a:latin typeface="Roboto"/>
                <a:ea typeface="Roboto"/>
                <a:cs typeface="Roboto"/>
                <a:sym typeface="Roboto"/>
              </a:rPr>
              <a:t>Draw a model of how your data could indicate the presence of a hydrothermal vent and discuss with your group. </a:t>
            </a:r>
            <a:endParaRPr/>
          </a:p>
          <a:p>
            <a:pPr indent="-342900" lvl="0" marL="457200" marR="0" rtl="0" algn="l">
              <a:lnSpc>
                <a:spcPct val="115000"/>
              </a:lnSpc>
              <a:spcBef>
                <a:spcPts val="0"/>
              </a:spcBef>
              <a:spcAft>
                <a:spcPts val="0"/>
              </a:spcAft>
              <a:buClr>
                <a:srgbClr val="000000"/>
              </a:buClr>
              <a:buSzPts val="1800"/>
              <a:buFont typeface="Arial"/>
              <a:buChar char="•"/>
            </a:pPr>
            <a:r>
              <a:rPr b="1" i="0" lang="en-US" sz="1700" u="none" cap="none" strike="noStrike">
                <a:solidFill>
                  <a:srgbClr val="000000"/>
                </a:solidFill>
                <a:latin typeface="Roboto"/>
                <a:ea typeface="Roboto"/>
                <a:cs typeface="Roboto"/>
                <a:sym typeface="Roboto"/>
              </a:rPr>
              <a:t>Include:</a:t>
            </a:r>
            <a:endParaRPr/>
          </a:p>
          <a:p>
            <a:pPr indent="-342900" lvl="1" marL="914400" marR="0" rtl="0" algn="l">
              <a:lnSpc>
                <a:spcPct val="115000"/>
              </a:lnSpc>
              <a:spcBef>
                <a:spcPts val="0"/>
              </a:spcBef>
              <a:spcAft>
                <a:spcPts val="0"/>
              </a:spcAft>
              <a:buClr>
                <a:srgbClr val="000000"/>
              </a:buClr>
              <a:buSzPts val="1800"/>
              <a:buFont typeface="Arial"/>
              <a:buChar char="•"/>
            </a:pPr>
            <a:r>
              <a:rPr b="0" i="0" lang="en-US" sz="1700" u="none" cap="none" strike="noStrike">
                <a:solidFill>
                  <a:srgbClr val="000000"/>
                </a:solidFill>
                <a:latin typeface="Roboto"/>
                <a:ea typeface="Roboto"/>
                <a:cs typeface="Roboto"/>
                <a:sym typeface="Roboto"/>
              </a:rPr>
              <a:t>Ship</a:t>
            </a:r>
            <a:endParaRPr/>
          </a:p>
          <a:p>
            <a:pPr indent="-342900" lvl="1" marL="914400" marR="0" rtl="0" algn="l">
              <a:lnSpc>
                <a:spcPct val="115000"/>
              </a:lnSpc>
              <a:spcBef>
                <a:spcPts val="0"/>
              </a:spcBef>
              <a:spcAft>
                <a:spcPts val="0"/>
              </a:spcAft>
              <a:buClr>
                <a:srgbClr val="000000"/>
              </a:buClr>
              <a:buSzPts val="1800"/>
              <a:buFont typeface="Arial"/>
              <a:buChar char="•"/>
            </a:pPr>
            <a:r>
              <a:rPr lang="en-US" sz="1700">
                <a:solidFill>
                  <a:srgbClr val="000000"/>
                </a:solidFill>
                <a:latin typeface="Roboto"/>
                <a:ea typeface="Roboto"/>
                <a:cs typeface="Roboto"/>
                <a:sym typeface="Roboto"/>
              </a:rPr>
              <a:t>A </a:t>
            </a:r>
            <a:r>
              <a:rPr b="0" i="0" lang="en-US" sz="1700" u="none" cap="none" strike="noStrike">
                <a:solidFill>
                  <a:srgbClr val="000000"/>
                </a:solidFill>
                <a:latin typeface="Roboto"/>
                <a:ea typeface="Roboto"/>
                <a:cs typeface="Roboto"/>
                <a:sym typeface="Roboto"/>
              </a:rPr>
              <a:t>CTD sampling the water</a:t>
            </a:r>
            <a:endParaRPr/>
          </a:p>
          <a:p>
            <a:pPr indent="-342900" lvl="1" marL="914400" marR="0" rtl="0" algn="l">
              <a:lnSpc>
                <a:spcPct val="115000"/>
              </a:lnSpc>
              <a:spcBef>
                <a:spcPts val="0"/>
              </a:spcBef>
              <a:spcAft>
                <a:spcPts val="0"/>
              </a:spcAft>
              <a:buClr>
                <a:srgbClr val="000000"/>
              </a:buClr>
              <a:buSzPts val="1800"/>
              <a:buFont typeface="Arial"/>
              <a:buChar char="•"/>
            </a:pPr>
            <a:r>
              <a:rPr b="1" i="0" lang="en-US" sz="1700" u="none" cap="none" strike="noStrike">
                <a:solidFill>
                  <a:srgbClr val="000000"/>
                </a:solidFill>
                <a:latin typeface="Roboto"/>
                <a:ea typeface="Roboto"/>
                <a:cs typeface="Roboto"/>
                <a:sym typeface="Roboto"/>
              </a:rPr>
              <a:t>A-F</a:t>
            </a:r>
            <a:r>
              <a:rPr b="0" i="0" lang="en-US" sz="1700" u="none" cap="none" strike="noStrike">
                <a:solidFill>
                  <a:srgbClr val="000000"/>
                </a:solidFill>
                <a:latin typeface="Roboto"/>
                <a:ea typeface="Roboto"/>
                <a:cs typeface="Roboto"/>
                <a:sym typeface="Roboto"/>
              </a:rPr>
              <a:t> data points</a:t>
            </a:r>
            <a:endParaRPr/>
          </a:p>
          <a:p>
            <a:pPr indent="-342900" lvl="1" marL="914400" marR="0" rtl="0" algn="l">
              <a:lnSpc>
                <a:spcPct val="115000"/>
              </a:lnSpc>
              <a:spcBef>
                <a:spcPts val="0"/>
              </a:spcBef>
              <a:spcAft>
                <a:spcPts val="0"/>
              </a:spcAft>
              <a:buClr>
                <a:srgbClr val="000000"/>
              </a:buClr>
              <a:buSzPts val="1800"/>
              <a:buFont typeface="Arial"/>
              <a:buChar char="•"/>
            </a:pPr>
            <a:r>
              <a:rPr b="0" i="0" lang="en-US" sz="1700" u="none" cap="none" strike="noStrike">
                <a:solidFill>
                  <a:srgbClr val="000000"/>
                </a:solidFill>
                <a:latin typeface="Roboto"/>
                <a:ea typeface="Roboto"/>
                <a:cs typeface="Roboto"/>
                <a:sym typeface="Roboto"/>
              </a:rPr>
              <a:t>Location in the water column where these samples could have been collected.</a:t>
            </a:r>
            <a:endParaRPr/>
          </a:p>
          <a:p>
            <a:pPr indent="-342900" lvl="1" marL="914400" marR="0" rtl="0" algn="l">
              <a:lnSpc>
                <a:spcPct val="115000"/>
              </a:lnSpc>
              <a:spcBef>
                <a:spcPts val="0"/>
              </a:spcBef>
              <a:spcAft>
                <a:spcPts val="0"/>
              </a:spcAft>
              <a:buClr>
                <a:srgbClr val="000000"/>
              </a:buClr>
              <a:buSzPts val="1800"/>
              <a:buFont typeface="Arial"/>
              <a:buChar char="•"/>
            </a:pPr>
            <a:r>
              <a:rPr b="0" i="0" lang="en-US" sz="1700" u="none" cap="none" strike="noStrike">
                <a:solidFill>
                  <a:srgbClr val="000000"/>
                </a:solidFill>
                <a:latin typeface="Roboto"/>
                <a:ea typeface="Roboto"/>
                <a:cs typeface="Roboto"/>
                <a:sym typeface="Roboto"/>
              </a:rPr>
              <a:t>Vent location - based on you </a:t>
            </a:r>
            <a:r>
              <a:rPr lang="en-US" sz="1700">
                <a:solidFill>
                  <a:srgbClr val="000000"/>
                </a:solidFill>
                <a:latin typeface="Roboto"/>
                <a:ea typeface="Roboto"/>
                <a:cs typeface="Roboto"/>
                <a:sym typeface="Roboto"/>
              </a:rPr>
              <a:t>data</a:t>
            </a:r>
            <a:r>
              <a:rPr b="0" i="0" lang="en-US" sz="1700" u="none" cap="none" strike="noStrike">
                <a:solidFill>
                  <a:srgbClr val="000000"/>
                </a:solidFill>
                <a:latin typeface="Roboto"/>
                <a:ea typeface="Roboto"/>
                <a:cs typeface="Roboto"/>
                <a:sym typeface="Roboto"/>
              </a:rPr>
              <a:t> </a:t>
            </a:r>
            <a:endParaRPr/>
          </a:p>
        </p:txBody>
      </p:sp>
      <p:pic>
        <p:nvPicPr>
          <p:cNvPr descr="Google Shape;206;p31" id="125" name="Google Shape;125;p10"/>
          <p:cNvPicPr preferRelativeResize="0"/>
          <p:nvPr/>
        </p:nvPicPr>
        <p:blipFill rotWithShape="1">
          <a:blip r:embed="rId3">
            <a:alphaModFix/>
          </a:blip>
          <a:srcRect b="0" l="0" r="0" t="0"/>
          <a:stretch/>
        </p:blipFill>
        <p:spPr>
          <a:xfrm>
            <a:off x="4665374" y="1769285"/>
            <a:ext cx="4302001" cy="2419873"/>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sp>
        <p:nvSpPr>
          <p:cNvPr id="130" name="Google Shape;130;g2eb87507d9e_0_0"/>
          <p:cNvSpPr txBox="1"/>
          <p:nvPr/>
        </p:nvSpPr>
        <p:spPr>
          <a:xfrm>
            <a:off x="1430516" y="340330"/>
            <a:ext cx="7350300" cy="1176600"/>
          </a:xfrm>
          <a:prstGeom prst="rect">
            <a:avLst/>
          </a:prstGeom>
          <a:noFill/>
          <a:ln>
            <a:noFill/>
          </a:ln>
        </p:spPr>
        <p:txBody>
          <a:bodyPr anchorCtr="0" anchor="t" bIns="91400" lIns="91400" spcFirstLastPara="1" rIns="91400" wrap="square" tIns="91400">
            <a:normAutofit/>
          </a:bodyPr>
          <a:lstStyle/>
          <a:p>
            <a:pPr indent="0" lvl="0" marL="0" marR="0" rtl="0" algn="l">
              <a:lnSpc>
                <a:spcPct val="100000"/>
              </a:lnSpc>
              <a:spcBef>
                <a:spcPts val="0"/>
              </a:spcBef>
              <a:spcAft>
                <a:spcPts val="0"/>
              </a:spcAft>
              <a:buClr>
                <a:srgbClr val="0099DA"/>
              </a:buClr>
              <a:buSzPts val="2200"/>
              <a:buFont typeface="Roboto"/>
              <a:buNone/>
            </a:pPr>
            <a:r>
              <a:rPr b="1" i="0" lang="en-US" sz="2200" u="none" cap="none" strike="noStrike">
                <a:solidFill>
                  <a:srgbClr val="0099DA"/>
                </a:solidFill>
                <a:latin typeface="Roboto"/>
                <a:ea typeface="Roboto"/>
                <a:cs typeface="Roboto"/>
                <a:sym typeface="Roboto"/>
              </a:rPr>
              <a:t>Vents - Put the Pieces Together</a:t>
            </a:r>
            <a:endParaRPr/>
          </a:p>
        </p:txBody>
      </p:sp>
      <p:pic>
        <p:nvPicPr>
          <p:cNvPr descr="New Deep-Sea Vents and Volcanic Activity Discovered in the Mariana Back-Arc&#10;&#10; A diverse team of scientists have return from a 28-day expedition onboard R/V Falkor that has more than doubled the number of known hydrothermal vent sites in the Mariana Back-arc region. This area, west of the Mariana Trench, is where plate spreading and submarine volcanism are concentrated. Several momentous findings were made, including the discovery of one of the deepest vents ever found.&#10;&#10;Another important outcome was the discovery of an extremely rare recently-erupted underwater lava field that is likely only a few months old. “This region probably experiences eruptions no more than once a century,” said Chief Scientist Dr. Joseph Resing, making the 125m (400 feet) thick lava flows a very exceptional find." id="131" name="Google Shape;131;g2eb87507d9e_0_0" title="Hydrothermal Hunt - Expedition Summary - FK151118">
            <a:hlinkClick r:id="rId3"/>
          </p:cNvPr>
          <p:cNvPicPr preferRelativeResize="0"/>
          <p:nvPr/>
        </p:nvPicPr>
        <p:blipFill>
          <a:blip r:embed="rId4">
            <a:alphaModFix/>
          </a:blip>
          <a:stretch>
            <a:fillRect/>
          </a:stretch>
        </p:blipFill>
        <p:spPr>
          <a:xfrm>
            <a:off x="1502138" y="1132875"/>
            <a:ext cx="6139725" cy="3453575"/>
          </a:xfrm>
          <a:prstGeom prst="rect">
            <a:avLst/>
          </a:prstGeom>
          <a:noFill/>
          <a:ln>
            <a:noFill/>
          </a:ln>
        </p:spPr>
      </p:pic>
      <p:sp>
        <p:nvSpPr>
          <p:cNvPr id="132" name="Google Shape;132;g2eb87507d9e_0_0"/>
          <p:cNvSpPr txBox="1"/>
          <p:nvPr/>
        </p:nvSpPr>
        <p:spPr>
          <a:xfrm>
            <a:off x="2358900" y="4586450"/>
            <a:ext cx="44262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US" sz="1200">
                <a:solidFill>
                  <a:srgbClr val="979797"/>
                </a:solidFill>
              </a:rPr>
              <a:t>https://www.youtube.com/watch?v=YDyWrwO4nJA&amp;t=4s</a:t>
            </a:r>
            <a:endParaRPr i="1" sz="1200">
              <a:solidFill>
                <a:srgbClr val="979797"/>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1"/>
                                        </p:tgtEl>
                                        <p:attrNameLst>
                                          <p:attrName>style.visibility</p:attrName>
                                        </p:attrNameLst>
                                      </p:cBhvr>
                                      <p:to>
                                        <p:strVal val="visible"/>
                                      </p:to>
                                    </p:set>
                                    <p:animEffect filter="fade" transition="in">
                                      <p:cBhvr>
                                        <p:cTn dur="1000"/>
                                        <p:tgtEl>
                                          <p:spTgt spid="13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 name="Shape 59"/>
        <p:cNvGrpSpPr/>
        <p:nvPr/>
      </p:nvGrpSpPr>
      <p:grpSpPr>
        <a:xfrm>
          <a:off x="0" y="0"/>
          <a:ext cx="0" cy="0"/>
          <a:chOff x="0" y="0"/>
          <a:chExt cx="0" cy="0"/>
        </a:xfrm>
      </p:grpSpPr>
      <p:sp>
        <p:nvSpPr>
          <p:cNvPr id="60" name="Google Shape;60;p2"/>
          <p:cNvSpPr txBox="1"/>
          <p:nvPr/>
        </p:nvSpPr>
        <p:spPr>
          <a:xfrm>
            <a:off x="1430516" y="340330"/>
            <a:ext cx="7350302" cy="1176600"/>
          </a:xfrm>
          <a:prstGeom prst="rect">
            <a:avLst/>
          </a:prstGeom>
          <a:noFill/>
          <a:ln>
            <a:noFill/>
          </a:ln>
        </p:spPr>
        <p:txBody>
          <a:bodyPr anchorCtr="0" anchor="t" bIns="91400" lIns="91400" spcFirstLastPara="1" rIns="91400" wrap="square" tIns="91400">
            <a:normAutofit/>
          </a:bodyPr>
          <a:lstStyle/>
          <a:p>
            <a:pPr indent="0" lvl="0" marL="0" marR="0" rtl="0" algn="l">
              <a:lnSpc>
                <a:spcPct val="100000"/>
              </a:lnSpc>
              <a:spcBef>
                <a:spcPts val="0"/>
              </a:spcBef>
              <a:spcAft>
                <a:spcPts val="0"/>
              </a:spcAft>
              <a:buClr>
                <a:srgbClr val="0099DA"/>
              </a:buClr>
              <a:buSzPts val="2200"/>
              <a:buFont typeface="Roboto"/>
              <a:buNone/>
            </a:pPr>
            <a:r>
              <a:rPr b="1" i="0" lang="en-US" sz="2200" u="none" cap="none" strike="noStrike">
                <a:solidFill>
                  <a:srgbClr val="0099DA"/>
                </a:solidFill>
                <a:latin typeface="Roboto"/>
                <a:ea typeface="Roboto"/>
                <a:cs typeface="Roboto"/>
                <a:sym typeface="Roboto"/>
              </a:rPr>
              <a:t>Vents - Experience the Phenomenon</a:t>
            </a:r>
            <a:endParaRPr/>
          </a:p>
        </p:txBody>
      </p:sp>
      <p:pic>
        <p:nvPicPr>
          <p:cNvPr descr="Google Shape;143;p23" id="61" name="Google Shape;61;p2"/>
          <p:cNvPicPr preferRelativeResize="0"/>
          <p:nvPr/>
        </p:nvPicPr>
        <p:blipFill rotWithShape="1">
          <a:blip r:embed="rId3">
            <a:alphaModFix/>
          </a:blip>
          <a:srcRect b="3456" l="6396" r="9653" t="0"/>
          <a:stretch/>
        </p:blipFill>
        <p:spPr>
          <a:xfrm>
            <a:off x="407788" y="1386564"/>
            <a:ext cx="8366402" cy="3327326"/>
          </a:xfrm>
          <a:prstGeom prst="rect">
            <a:avLst/>
          </a:prstGeom>
          <a:noFill/>
          <a:ln>
            <a:noFill/>
          </a:ln>
        </p:spPr>
      </p:pic>
      <p:sp>
        <p:nvSpPr>
          <p:cNvPr id="62" name="Google Shape;62;p2"/>
          <p:cNvSpPr txBox="1"/>
          <p:nvPr>
            <p:ph idx="12" type="sldNum"/>
          </p:nvPr>
        </p:nvSpPr>
        <p:spPr>
          <a:xfrm>
            <a:off x="8684345" y="4700819"/>
            <a:ext cx="336813" cy="318396"/>
          </a:xfrm>
          <a:prstGeom prst="rect">
            <a:avLst/>
          </a:prstGeom>
          <a:noFill/>
          <a:ln>
            <a:noFill/>
          </a:ln>
        </p:spPr>
        <p:txBody>
          <a:bodyPr anchorCtr="0" anchor="ctr" bIns="91400" lIns="91400" spcFirstLastPara="1" rIns="91400" wrap="square" tIns="91400">
            <a:normAutofit fontScale="92500" lnSpcReduction="10000"/>
          </a:bodyPr>
          <a:lstStyle/>
          <a:p>
            <a:pPr indent="0" lvl="0" marL="0" rtl="0" algn="r">
              <a:lnSpc>
                <a:spcPct val="100000"/>
              </a:lnSpc>
              <a:spcBef>
                <a:spcPts val="0"/>
              </a:spcBef>
              <a:spcAft>
                <a:spcPts val="0"/>
              </a:spcAft>
              <a:buClr>
                <a:srgbClr val="585858"/>
              </a:buClr>
              <a:buSzPct val="100000"/>
              <a:buFont typeface="Arial"/>
              <a:buNone/>
            </a:pPr>
            <a:fld id="{00000000-1234-1234-1234-123412341234}" type="slidenum">
              <a:rPr lang="en-US"/>
              <a:t>‹#›</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 name="Shape 66"/>
        <p:cNvGrpSpPr/>
        <p:nvPr/>
      </p:nvGrpSpPr>
      <p:grpSpPr>
        <a:xfrm>
          <a:off x="0" y="0"/>
          <a:ext cx="0" cy="0"/>
          <a:chOff x="0" y="0"/>
          <a:chExt cx="0" cy="0"/>
        </a:xfrm>
      </p:grpSpPr>
      <p:pic>
        <p:nvPicPr>
          <p:cNvPr descr="Google Shape;150;p24" id="67" name="Google Shape;67;p3">
            <a:hlinkClick r:id="rId3"/>
          </p:cNvPr>
          <p:cNvPicPr preferRelativeResize="0"/>
          <p:nvPr/>
        </p:nvPicPr>
        <p:blipFill rotWithShape="1">
          <a:blip r:embed="rId4">
            <a:alphaModFix/>
          </a:blip>
          <a:srcRect b="0" l="0" r="0" t="0"/>
          <a:stretch/>
        </p:blipFill>
        <p:spPr>
          <a:xfrm>
            <a:off x="1178814" y="1141932"/>
            <a:ext cx="6786371" cy="3456142"/>
          </a:xfrm>
          <a:prstGeom prst="rect">
            <a:avLst/>
          </a:prstGeom>
          <a:noFill/>
          <a:ln>
            <a:noFill/>
          </a:ln>
        </p:spPr>
      </p:pic>
      <p:sp>
        <p:nvSpPr>
          <p:cNvPr id="68" name="Google Shape;68;p3"/>
          <p:cNvSpPr txBox="1"/>
          <p:nvPr/>
        </p:nvSpPr>
        <p:spPr>
          <a:xfrm>
            <a:off x="1430516" y="340330"/>
            <a:ext cx="7350302" cy="636727"/>
          </a:xfrm>
          <a:prstGeom prst="rect">
            <a:avLst/>
          </a:prstGeom>
          <a:noFill/>
          <a:ln>
            <a:noFill/>
          </a:ln>
        </p:spPr>
        <p:txBody>
          <a:bodyPr anchorCtr="0" anchor="t" bIns="91400" lIns="91400" spcFirstLastPara="1" rIns="91400" wrap="square" tIns="91400">
            <a:normAutofit/>
          </a:bodyPr>
          <a:lstStyle/>
          <a:p>
            <a:pPr indent="0" lvl="0" marL="0" marR="0" rtl="0" algn="l">
              <a:lnSpc>
                <a:spcPct val="100000"/>
              </a:lnSpc>
              <a:spcBef>
                <a:spcPts val="0"/>
              </a:spcBef>
              <a:spcAft>
                <a:spcPts val="0"/>
              </a:spcAft>
              <a:buClr>
                <a:srgbClr val="0099DA"/>
              </a:buClr>
              <a:buSzPts val="2200"/>
              <a:buFont typeface="Roboto"/>
              <a:buNone/>
            </a:pPr>
            <a:r>
              <a:rPr b="1" i="0" lang="en-US" sz="2200" u="none" cap="none" strike="noStrike">
                <a:solidFill>
                  <a:srgbClr val="0099DA"/>
                </a:solidFill>
                <a:latin typeface="Roboto"/>
                <a:ea typeface="Roboto"/>
                <a:cs typeface="Roboto"/>
                <a:sym typeface="Roboto"/>
              </a:rPr>
              <a:t>Vents - Experience the Phenomenon</a:t>
            </a:r>
            <a:endParaRPr/>
          </a:p>
        </p:txBody>
      </p:sp>
      <p:sp>
        <p:nvSpPr>
          <p:cNvPr id="69" name="Google Shape;69;p3"/>
          <p:cNvSpPr txBox="1"/>
          <p:nvPr>
            <p:ph idx="12" type="sldNum"/>
          </p:nvPr>
        </p:nvSpPr>
        <p:spPr>
          <a:xfrm>
            <a:off x="8684345" y="4700819"/>
            <a:ext cx="336813" cy="318396"/>
          </a:xfrm>
          <a:prstGeom prst="rect">
            <a:avLst/>
          </a:prstGeom>
          <a:noFill/>
          <a:ln>
            <a:noFill/>
          </a:ln>
        </p:spPr>
        <p:txBody>
          <a:bodyPr anchorCtr="0" anchor="ctr" bIns="91400" lIns="91400" spcFirstLastPara="1" rIns="91400" wrap="square" tIns="91400">
            <a:normAutofit fontScale="92500" lnSpcReduction="10000"/>
          </a:bodyPr>
          <a:lstStyle/>
          <a:p>
            <a:pPr indent="0" lvl="0" marL="0" rtl="0" algn="r">
              <a:lnSpc>
                <a:spcPct val="100000"/>
              </a:lnSpc>
              <a:spcBef>
                <a:spcPts val="0"/>
              </a:spcBef>
              <a:spcAft>
                <a:spcPts val="0"/>
              </a:spcAft>
              <a:buClr>
                <a:srgbClr val="585858"/>
              </a:buClr>
              <a:buSzPct val="100000"/>
              <a:buFont typeface="Arial"/>
              <a:buNone/>
            </a:pPr>
            <a:fld id="{00000000-1234-1234-1234-123412341234}" type="slidenum">
              <a:rPr lang="en-US"/>
              <a:t>‹#›</a:t>
            </a:fld>
            <a:endParaRPr/>
          </a:p>
        </p:txBody>
      </p:sp>
      <p:sp>
        <p:nvSpPr>
          <p:cNvPr id="70" name="Google Shape;70;p3"/>
          <p:cNvSpPr txBox="1"/>
          <p:nvPr/>
        </p:nvSpPr>
        <p:spPr>
          <a:xfrm>
            <a:off x="786025" y="4582975"/>
            <a:ext cx="76695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US" sz="1200">
                <a:solidFill>
                  <a:srgbClr val="979797"/>
                </a:solidFill>
              </a:rPr>
              <a:t>https://oceanexplorer.noaa.gov/okeanos/explorations/ex1605/logs/may12/media/video/vents-1280x720.mp4</a:t>
            </a:r>
            <a:endParaRPr i="1" sz="1200">
              <a:solidFill>
                <a:srgbClr val="979797"/>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 name="Shape 74"/>
        <p:cNvGrpSpPr/>
        <p:nvPr/>
      </p:nvGrpSpPr>
      <p:grpSpPr>
        <a:xfrm>
          <a:off x="0" y="0"/>
          <a:ext cx="0" cy="0"/>
          <a:chOff x="0" y="0"/>
          <a:chExt cx="0" cy="0"/>
        </a:xfrm>
      </p:grpSpPr>
      <p:sp>
        <p:nvSpPr>
          <p:cNvPr id="75" name="Google Shape;75;p4"/>
          <p:cNvSpPr txBox="1"/>
          <p:nvPr/>
        </p:nvSpPr>
        <p:spPr>
          <a:xfrm>
            <a:off x="1430516" y="340330"/>
            <a:ext cx="7350302" cy="636727"/>
          </a:xfrm>
          <a:prstGeom prst="rect">
            <a:avLst/>
          </a:prstGeom>
          <a:noFill/>
          <a:ln>
            <a:noFill/>
          </a:ln>
        </p:spPr>
        <p:txBody>
          <a:bodyPr anchorCtr="0" anchor="t" bIns="91400" lIns="91400" spcFirstLastPara="1" rIns="91400" wrap="square" tIns="91400">
            <a:normAutofit/>
          </a:bodyPr>
          <a:lstStyle/>
          <a:p>
            <a:pPr indent="0" lvl="0" marL="0" marR="0" rtl="0" algn="l">
              <a:lnSpc>
                <a:spcPct val="100000"/>
              </a:lnSpc>
              <a:spcBef>
                <a:spcPts val="0"/>
              </a:spcBef>
              <a:spcAft>
                <a:spcPts val="0"/>
              </a:spcAft>
              <a:buClr>
                <a:srgbClr val="0099DA"/>
              </a:buClr>
              <a:buSzPts val="2200"/>
              <a:buFont typeface="Roboto"/>
              <a:buNone/>
            </a:pPr>
            <a:r>
              <a:rPr b="1" i="0" lang="en-US" sz="2200" u="none" cap="none" strike="noStrike">
                <a:solidFill>
                  <a:srgbClr val="0099DA"/>
                </a:solidFill>
                <a:latin typeface="Roboto"/>
                <a:ea typeface="Roboto"/>
                <a:cs typeface="Roboto"/>
                <a:sym typeface="Roboto"/>
              </a:rPr>
              <a:t>Vents - Experience the Phenomenon</a:t>
            </a:r>
            <a:endParaRPr/>
          </a:p>
        </p:txBody>
      </p:sp>
      <p:sp>
        <p:nvSpPr>
          <p:cNvPr id="76" name="Google Shape;76;p4"/>
          <p:cNvSpPr txBox="1"/>
          <p:nvPr/>
        </p:nvSpPr>
        <p:spPr>
          <a:xfrm>
            <a:off x="282750" y="1483856"/>
            <a:ext cx="8578500" cy="2926051"/>
          </a:xfrm>
          <a:prstGeom prst="rect">
            <a:avLst/>
          </a:prstGeom>
          <a:noFill/>
          <a:ln>
            <a:noFill/>
          </a:ln>
        </p:spPr>
        <p:txBody>
          <a:bodyPr anchorCtr="0" anchor="t" bIns="91400" lIns="91400" spcFirstLastPara="1" rIns="91400" wrap="square" tIns="91400">
            <a:spAutoFit/>
          </a:bodyPr>
          <a:lstStyle/>
          <a:p>
            <a:pPr indent="-355600" lvl="0" marL="457200" marR="0" rtl="0" algn="l">
              <a:lnSpc>
                <a:spcPct val="100000"/>
              </a:lnSpc>
              <a:spcBef>
                <a:spcPts val="0"/>
              </a:spcBef>
              <a:spcAft>
                <a:spcPts val="0"/>
              </a:spcAft>
              <a:buClr>
                <a:schemeClr val="dk1"/>
              </a:buClr>
              <a:buSzPts val="2000"/>
              <a:buFont typeface="Arial"/>
              <a:buChar char="•"/>
            </a:pPr>
            <a:r>
              <a:rPr b="1" i="0" lang="en-US" sz="2000" u="none" cap="none" strike="noStrike">
                <a:solidFill>
                  <a:schemeClr val="dk1"/>
                </a:solidFill>
                <a:latin typeface="Roboto"/>
                <a:ea typeface="Roboto"/>
                <a:cs typeface="Roboto"/>
                <a:sym typeface="Roboto"/>
              </a:rPr>
              <a:t>Question: </a:t>
            </a:r>
            <a:r>
              <a:rPr b="0" i="0" lang="en-US" sz="2000" u="none" cap="none" strike="noStrike">
                <a:solidFill>
                  <a:schemeClr val="dk1"/>
                </a:solidFill>
                <a:latin typeface="Roboto"/>
                <a:ea typeface="Roboto"/>
                <a:cs typeface="Roboto"/>
                <a:sym typeface="Roboto"/>
              </a:rPr>
              <a:t>How do chemical cues help scientists locate hydrothermal vents and other unique deep seafloor habitats?</a:t>
            </a:r>
            <a:endParaRPr/>
          </a:p>
          <a:p>
            <a:pPr indent="-215900" lvl="0" marL="342900" marR="0" rtl="0" algn="l">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Roboto"/>
              <a:ea typeface="Roboto"/>
              <a:cs typeface="Roboto"/>
              <a:sym typeface="Roboto"/>
            </a:endParaRPr>
          </a:p>
          <a:p>
            <a:pPr indent="-355600" lvl="0" marL="457200" marR="0" rtl="0" algn="l">
              <a:lnSpc>
                <a:spcPct val="100000"/>
              </a:lnSpc>
              <a:spcBef>
                <a:spcPts val="0"/>
              </a:spcBef>
              <a:spcAft>
                <a:spcPts val="0"/>
              </a:spcAft>
              <a:buClr>
                <a:schemeClr val="dk1"/>
              </a:buClr>
              <a:buSzPts val="2000"/>
              <a:buFont typeface="Arial"/>
              <a:buChar char="•"/>
            </a:pPr>
            <a:r>
              <a:rPr b="1" i="0" lang="en-US" sz="2000" u="none" cap="none" strike="noStrike">
                <a:solidFill>
                  <a:schemeClr val="dk1"/>
                </a:solidFill>
                <a:latin typeface="Roboto"/>
                <a:ea typeface="Roboto"/>
                <a:cs typeface="Roboto"/>
                <a:sym typeface="Roboto"/>
              </a:rPr>
              <a:t>Let’s think about it! </a:t>
            </a:r>
            <a:endParaRPr/>
          </a:p>
          <a:p>
            <a:pPr indent="-355600" lvl="1" marL="914400" marR="0" rtl="0" algn="l">
              <a:lnSpc>
                <a:spcPct val="100000"/>
              </a:lnSpc>
              <a:spcBef>
                <a:spcPts val="0"/>
              </a:spcBef>
              <a:spcAft>
                <a:spcPts val="0"/>
              </a:spcAft>
              <a:buClr>
                <a:schemeClr val="dk1"/>
              </a:buClr>
              <a:buSzPts val="2000"/>
              <a:buFont typeface="Arial"/>
              <a:buChar char="•"/>
            </a:pPr>
            <a:r>
              <a:rPr b="0" i="0" lang="en-US" sz="2000" u="none" cap="none" strike="noStrike">
                <a:solidFill>
                  <a:schemeClr val="dk1"/>
                </a:solidFill>
                <a:latin typeface="Roboto"/>
                <a:ea typeface="Roboto"/>
                <a:cs typeface="Roboto"/>
                <a:sym typeface="Roboto"/>
              </a:rPr>
              <a:t>What makes you think about that idea? </a:t>
            </a:r>
            <a:endParaRPr/>
          </a:p>
          <a:p>
            <a:pPr indent="-355600" lvl="1" marL="914400" marR="0" rtl="0" algn="l">
              <a:lnSpc>
                <a:spcPct val="100000"/>
              </a:lnSpc>
              <a:spcBef>
                <a:spcPts val="0"/>
              </a:spcBef>
              <a:spcAft>
                <a:spcPts val="0"/>
              </a:spcAft>
              <a:buClr>
                <a:schemeClr val="dk1"/>
              </a:buClr>
              <a:buSzPts val="2000"/>
              <a:buFont typeface="Arial"/>
              <a:buChar char="•"/>
            </a:pPr>
            <a:r>
              <a:rPr b="0" i="0" lang="en-US" sz="2000" u="none" cap="none" strike="noStrike">
                <a:solidFill>
                  <a:schemeClr val="dk1"/>
                </a:solidFill>
                <a:latin typeface="Roboto"/>
                <a:ea typeface="Roboto"/>
                <a:cs typeface="Roboto"/>
                <a:sym typeface="Roboto"/>
              </a:rPr>
              <a:t>What evidence or information helps support your proposed idea(s) of how to find hydrothermal vents?</a:t>
            </a:r>
            <a:endParaRPr/>
          </a:p>
          <a:p>
            <a:pPr indent="-355600" lvl="1" marL="914400" marR="0" rtl="0" algn="l">
              <a:lnSpc>
                <a:spcPct val="100000"/>
              </a:lnSpc>
              <a:spcBef>
                <a:spcPts val="0"/>
              </a:spcBef>
              <a:spcAft>
                <a:spcPts val="0"/>
              </a:spcAft>
              <a:buClr>
                <a:schemeClr val="dk1"/>
              </a:buClr>
              <a:buSzPts val="2000"/>
              <a:buFont typeface="Arial"/>
              <a:buChar char="•"/>
            </a:pPr>
            <a:r>
              <a:rPr b="0" i="0" lang="en-US" sz="2000" u="none" cap="none" strike="noStrike">
                <a:solidFill>
                  <a:schemeClr val="dk1"/>
                </a:solidFill>
                <a:latin typeface="Roboto"/>
                <a:ea typeface="Roboto"/>
                <a:cs typeface="Roboto"/>
                <a:sym typeface="Roboto"/>
              </a:rPr>
              <a:t>How does this evidence connect to what they already know?</a:t>
            </a:r>
            <a:endParaRPr/>
          </a:p>
          <a:p>
            <a:pPr indent="-355600" lvl="1" marL="914400" marR="0" rtl="0" algn="l">
              <a:lnSpc>
                <a:spcPct val="100000"/>
              </a:lnSpc>
              <a:spcBef>
                <a:spcPts val="0"/>
              </a:spcBef>
              <a:spcAft>
                <a:spcPts val="0"/>
              </a:spcAft>
              <a:buClr>
                <a:schemeClr val="dk1"/>
              </a:buClr>
              <a:buSzPts val="2000"/>
              <a:buFont typeface="Arial"/>
              <a:buChar char="•"/>
            </a:pPr>
            <a:r>
              <a:rPr b="0" i="0" lang="en-US" sz="2000" u="none" cap="none" strike="noStrike">
                <a:solidFill>
                  <a:schemeClr val="dk1"/>
                </a:solidFill>
                <a:latin typeface="Roboto"/>
                <a:ea typeface="Roboto"/>
                <a:cs typeface="Roboto"/>
                <a:sym typeface="Roboto"/>
              </a:rPr>
              <a:t>What more is needed to answer the driving question?</a:t>
            </a:r>
            <a:endParaRPr/>
          </a:p>
        </p:txBody>
      </p:sp>
      <p:sp>
        <p:nvSpPr>
          <p:cNvPr id="77" name="Google Shape;77;p4"/>
          <p:cNvSpPr txBox="1"/>
          <p:nvPr>
            <p:ph idx="12" type="sldNum"/>
          </p:nvPr>
        </p:nvSpPr>
        <p:spPr>
          <a:xfrm>
            <a:off x="8684345" y="4700819"/>
            <a:ext cx="336813" cy="318396"/>
          </a:xfrm>
          <a:prstGeom prst="rect">
            <a:avLst/>
          </a:prstGeom>
          <a:noFill/>
          <a:ln>
            <a:noFill/>
          </a:ln>
        </p:spPr>
        <p:txBody>
          <a:bodyPr anchorCtr="0" anchor="ctr" bIns="91400" lIns="91400" spcFirstLastPara="1" rIns="91400" wrap="square" tIns="91400">
            <a:normAutofit fontScale="92500" lnSpcReduction="10000"/>
          </a:bodyPr>
          <a:lstStyle/>
          <a:p>
            <a:pPr indent="0" lvl="0" marL="0" rtl="0" algn="r">
              <a:lnSpc>
                <a:spcPct val="100000"/>
              </a:lnSpc>
              <a:spcBef>
                <a:spcPts val="0"/>
              </a:spcBef>
              <a:spcAft>
                <a:spcPts val="0"/>
              </a:spcAft>
              <a:buClr>
                <a:srgbClr val="585858"/>
              </a:buClr>
              <a:buSzPct val="100000"/>
              <a:buFont typeface="Arial"/>
              <a:buNone/>
            </a:pPr>
            <a:fld id="{00000000-1234-1234-1234-123412341234}" type="slidenum">
              <a:rPr lang="en-US"/>
              <a:t>‹#›</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 name="Shape 81"/>
        <p:cNvGrpSpPr/>
        <p:nvPr/>
      </p:nvGrpSpPr>
      <p:grpSpPr>
        <a:xfrm>
          <a:off x="0" y="0"/>
          <a:ext cx="0" cy="0"/>
          <a:chOff x="0" y="0"/>
          <a:chExt cx="0" cy="0"/>
        </a:xfrm>
      </p:grpSpPr>
      <p:sp>
        <p:nvSpPr>
          <p:cNvPr id="82" name="Google Shape;82;p5"/>
          <p:cNvSpPr txBox="1"/>
          <p:nvPr/>
        </p:nvSpPr>
        <p:spPr>
          <a:xfrm>
            <a:off x="1430516" y="340330"/>
            <a:ext cx="7350302" cy="636727"/>
          </a:xfrm>
          <a:prstGeom prst="rect">
            <a:avLst/>
          </a:prstGeom>
          <a:noFill/>
          <a:ln>
            <a:noFill/>
          </a:ln>
        </p:spPr>
        <p:txBody>
          <a:bodyPr anchorCtr="0" anchor="t" bIns="91400" lIns="91400" spcFirstLastPara="1" rIns="91400" wrap="square" tIns="91400">
            <a:normAutofit/>
          </a:bodyPr>
          <a:lstStyle/>
          <a:p>
            <a:pPr indent="0" lvl="0" marL="0" marR="0" rtl="0" algn="l">
              <a:lnSpc>
                <a:spcPct val="100000"/>
              </a:lnSpc>
              <a:spcBef>
                <a:spcPts val="0"/>
              </a:spcBef>
              <a:spcAft>
                <a:spcPts val="0"/>
              </a:spcAft>
              <a:buClr>
                <a:srgbClr val="0099DA"/>
              </a:buClr>
              <a:buSzPts val="2200"/>
              <a:buFont typeface="Roboto"/>
              <a:buNone/>
            </a:pPr>
            <a:r>
              <a:rPr b="1" i="0" lang="en-US" sz="2200" u="none" cap="none" strike="noStrike">
                <a:solidFill>
                  <a:srgbClr val="0099DA"/>
                </a:solidFill>
                <a:latin typeface="Roboto"/>
                <a:ea typeface="Roboto"/>
                <a:cs typeface="Roboto"/>
                <a:sym typeface="Roboto"/>
              </a:rPr>
              <a:t>Vents - Experience the Phenomenon</a:t>
            </a:r>
            <a:endParaRPr/>
          </a:p>
        </p:txBody>
      </p:sp>
      <p:pic>
        <p:nvPicPr>
          <p:cNvPr descr="Google Shape;164;p26" id="83" name="Google Shape;83;p5">
            <a:hlinkClick r:id="rId3"/>
          </p:cNvPr>
          <p:cNvPicPr preferRelativeResize="0"/>
          <p:nvPr/>
        </p:nvPicPr>
        <p:blipFill rotWithShape="1">
          <a:blip r:embed="rId4">
            <a:alphaModFix/>
          </a:blip>
          <a:srcRect b="7736" l="8348" r="7156" t="23001"/>
          <a:stretch/>
        </p:blipFill>
        <p:spPr>
          <a:xfrm>
            <a:off x="1597399" y="1053228"/>
            <a:ext cx="6196900" cy="3502650"/>
          </a:xfrm>
          <a:prstGeom prst="rect">
            <a:avLst/>
          </a:prstGeom>
          <a:noFill/>
          <a:ln>
            <a:noFill/>
          </a:ln>
        </p:spPr>
      </p:pic>
      <p:sp>
        <p:nvSpPr>
          <p:cNvPr id="84" name="Google Shape;84;p5"/>
          <p:cNvSpPr txBox="1"/>
          <p:nvPr/>
        </p:nvSpPr>
        <p:spPr>
          <a:xfrm>
            <a:off x="1015300" y="4526173"/>
            <a:ext cx="8037260" cy="276997"/>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979797"/>
              </a:buClr>
              <a:buSzPts val="1200"/>
              <a:buFont typeface="Arial"/>
              <a:buNone/>
            </a:pPr>
            <a:r>
              <a:rPr b="0" i="1" lang="en-US" sz="1200" u="none" cap="none" strike="noStrike">
                <a:solidFill>
                  <a:srgbClr val="979797"/>
                </a:solidFill>
                <a:latin typeface="Arial"/>
                <a:ea typeface="Arial"/>
                <a:cs typeface="Arial"/>
                <a:sym typeface="Arial"/>
              </a:rPr>
              <a:t>https://oceanexplorer.noaa.gov/edu/multimedia-resources/dsd/media/2023-DSD-Mapping-v6-1920x1080.mp4</a:t>
            </a:r>
            <a:endParaRPr/>
          </a:p>
        </p:txBody>
      </p:sp>
      <p:sp>
        <p:nvSpPr>
          <p:cNvPr id="85" name="Google Shape;85;p5"/>
          <p:cNvSpPr txBox="1"/>
          <p:nvPr>
            <p:ph idx="12" type="sldNum"/>
          </p:nvPr>
        </p:nvSpPr>
        <p:spPr>
          <a:xfrm>
            <a:off x="8684345" y="4700819"/>
            <a:ext cx="336813" cy="318396"/>
          </a:xfrm>
          <a:prstGeom prst="rect">
            <a:avLst/>
          </a:prstGeom>
          <a:noFill/>
          <a:ln>
            <a:noFill/>
          </a:ln>
        </p:spPr>
        <p:txBody>
          <a:bodyPr anchorCtr="0" anchor="ctr" bIns="91400" lIns="91400" spcFirstLastPara="1" rIns="91400" wrap="square" tIns="91400">
            <a:normAutofit fontScale="92500" lnSpcReduction="10000"/>
          </a:bodyPr>
          <a:lstStyle/>
          <a:p>
            <a:pPr indent="0" lvl="0" marL="0" rtl="0" algn="r">
              <a:lnSpc>
                <a:spcPct val="100000"/>
              </a:lnSpc>
              <a:spcBef>
                <a:spcPts val="0"/>
              </a:spcBef>
              <a:spcAft>
                <a:spcPts val="0"/>
              </a:spcAft>
              <a:buClr>
                <a:srgbClr val="585858"/>
              </a:buClr>
              <a:buSzPct val="100000"/>
              <a:buFont typeface="Arial"/>
              <a:buNone/>
            </a:pPr>
            <a:fld id="{00000000-1234-1234-1234-123412341234}" type="slidenum">
              <a:rPr lang="en-US"/>
              <a:t>‹#›</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 name="Shape 89"/>
        <p:cNvGrpSpPr/>
        <p:nvPr/>
      </p:nvGrpSpPr>
      <p:grpSpPr>
        <a:xfrm>
          <a:off x="0" y="0"/>
          <a:ext cx="0" cy="0"/>
          <a:chOff x="0" y="0"/>
          <a:chExt cx="0" cy="0"/>
        </a:xfrm>
      </p:grpSpPr>
      <p:sp>
        <p:nvSpPr>
          <p:cNvPr id="90" name="Google Shape;90;p6"/>
          <p:cNvSpPr txBox="1"/>
          <p:nvPr/>
        </p:nvSpPr>
        <p:spPr>
          <a:xfrm>
            <a:off x="1430516" y="340330"/>
            <a:ext cx="7350302" cy="1176600"/>
          </a:xfrm>
          <a:prstGeom prst="rect">
            <a:avLst/>
          </a:prstGeom>
          <a:noFill/>
          <a:ln>
            <a:noFill/>
          </a:ln>
        </p:spPr>
        <p:txBody>
          <a:bodyPr anchorCtr="0" anchor="t" bIns="91400" lIns="91400" spcFirstLastPara="1" rIns="91400" wrap="square" tIns="91400">
            <a:normAutofit/>
          </a:bodyPr>
          <a:lstStyle/>
          <a:p>
            <a:pPr indent="0" lvl="0" marL="0" marR="0" rtl="0" algn="l">
              <a:lnSpc>
                <a:spcPct val="100000"/>
              </a:lnSpc>
              <a:spcBef>
                <a:spcPts val="0"/>
              </a:spcBef>
              <a:spcAft>
                <a:spcPts val="0"/>
              </a:spcAft>
              <a:buClr>
                <a:srgbClr val="0099DA"/>
              </a:buClr>
              <a:buSzPts val="2200"/>
              <a:buFont typeface="Roboto"/>
              <a:buNone/>
            </a:pPr>
            <a:r>
              <a:rPr b="1" i="0" lang="en-US" sz="2200" u="none" cap="none" strike="noStrike">
                <a:solidFill>
                  <a:srgbClr val="0099DA"/>
                </a:solidFill>
                <a:latin typeface="Roboto"/>
                <a:ea typeface="Roboto"/>
                <a:cs typeface="Roboto"/>
                <a:sym typeface="Roboto"/>
              </a:rPr>
              <a:t>Vents - Investigate</a:t>
            </a:r>
            <a:endParaRPr/>
          </a:p>
        </p:txBody>
      </p:sp>
      <p:pic>
        <p:nvPicPr>
          <p:cNvPr descr="Google Shape;172;p27" id="91" name="Google Shape;91;p6"/>
          <p:cNvPicPr preferRelativeResize="0"/>
          <p:nvPr/>
        </p:nvPicPr>
        <p:blipFill rotWithShape="1">
          <a:blip r:embed="rId3">
            <a:alphaModFix/>
          </a:blip>
          <a:srcRect b="0" l="0" r="0" t="0"/>
          <a:stretch/>
        </p:blipFill>
        <p:spPr>
          <a:xfrm>
            <a:off x="3262315" y="1936827"/>
            <a:ext cx="5505803" cy="2083496"/>
          </a:xfrm>
          <a:prstGeom prst="rect">
            <a:avLst/>
          </a:prstGeom>
          <a:noFill/>
          <a:ln>
            <a:noFill/>
          </a:ln>
        </p:spPr>
      </p:pic>
      <p:pic>
        <p:nvPicPr>
          <p:cNvPr descr="Google Shape;174;p27" id="92" name="Google Shape;92;p6"/>
          <p:cNvPicPr preferRelativeResize="0"/>
          <p:nvPr/>
        </p:nvPicPr>
        <p:blipFill rotWithShape="1">
          <a:blip r:embed="rId4">
            <a:alphaModFix/>
          </a:blip>
          <a:srcRect b="0" l="18152" r="20209" t="0"/>
          <a:stretch/>
        </p:blipFill>
        <p:spPr>
          <a:xfrm>
            <a:off x="1933965" y="1253979"/>
            <a:ext cx="1066328" cy="1729926"/>
          </a:xfrm>
          <a:prstGeom prst="rect">
            <a:avLst/>
          </a:prstGeom>
          <a:noFill/>
          <a:ln>
            <a:noFill/>
          </a:ln>
        </p:spPr>
      </p:pic>
      <p:pic>
        <p:nvPicPr>
          <p:cNvPr descr="Google Shape;175;p27" id="93" name="Google Shape;93;p6"/>
          <p:cNvPicPr preferRelativeResize="0"/>
          <p:nvPr/>
        </p:nvPicPr>
        <p:blipFill rotWithShape="1">
          <a:blip r:embed="rId5">
            <a:alphaModFix/>
          </a:blip>
          <a:srcRect b="0" l="2181" r="0" t="27927"/>
          <a:stretch/>
        </p:blipFill>
        <p:spPr>
          <a:xfrm>
            <a:off x="947540" y="3100868"/>
            <a:ext cx="1551778" cy="1567284"/>
          </a:xfrm>
          <a:prstGeom prst="rect">
            <a:avLst/>
          </a:prstGeom>
          <a:noFill/>
          <a:ln>
            <a:noFill/>
          </a:ln>
        </p:spPr>
      </p:pic>
      <p:sp>
        <p:nvSpPr>
          <p:cNvPr id="94" name="Google Shape;94;p6"/>
          <p:cNvSpPr txBox="1"/>
          <p:nvPr>
            <p:ph idx="12" type="sldNum"/>
          </p:nvPr>
        </p:nvSpPr>
        <p:spPr>
          <a:xfrm>
            <a:off x="8684345" y="4700819"/>
            <a:ext cx="336813" cy="318396"/>
          </a:xfrm>
          <a:prstGeom prst="rect">
            <a:avLst/>
          </a:prstGeom>
          <a:noFill/>
          <a:ln>
            <a:noFill/>
          </a:ln>
        </p:spPr>
        <p:txBody>
          <a:bodyPr anchorCtr="0" anchor="ctr" bIns="91400" lIns="91400" spcFirstLastPara="1" rIns="91400" wrap="square" tIns="91400">
            <a:normAutofit fontScale="92500" lnSpcReduction="10000"/>
          </a:bodyPr>
          <a:lstStyle/>
          <a:p>
            <a:pPr indent="0" lvl="0" marL="0" rtl="0" algn="r">
              <a:lnSpc>
                <a:spcPct val="100000"/>
              </a:lnSpc>
              <a:spcBef>
                <a:spcPts val="0"/>
              </a:spcBef>
              <a:spcAft>
                <a:spcPts val="0"/>
              </a:spcAft>
              <a:buClr>
                <a:srgbClr val="585858"/>
              </a:buClr>
              <a:buSzPct val="100000"/>
              <a:buFont typeface="Arial"/>
              <a:buNone/>
            </a:pPr>
            <a:fld id="{00000000-1234-1234-1234-123412341234}" type="slidenum">
              <a:rPr lang="en-US"/>
              <a:t>‹#›</a:t>
            </a:fld>
            <a:endParaRPr/>
          </a:p>
        </p:txBody>
      </p:sp>
      <p:pic>
        <p:nvPicPr>
          <p:cNvPr id="95" name="Google Shape;95;p6"/>
          <p:cNvPicPr preferRelativeResize="0"/>
          <p:nvPr/>
        </p:nvPicPr>
        <p:blipFill rotWithShape="1">
          <a:blip r:embed="rId6">
            <a:alphaModFix/>
          </a:blip>
          <a:srcRect b="7210" l="6244" r="0" t="9142"/>
          <a:stretch/>
        </p:blipFill>
        <p:spPr>
          <a:xfrm>
            <a:off x="177180" y="1416625"/>
            <a:ext cx="1756795" cy="15672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 name="Shape 99"/>
        <p:cNvGrpSpPr/>
        <p:nvPr/>
      </p:nvGrpSpPr>
      <p:grpSpPr>
        <a:xfrm>
          <a:off x="0" y="0"/>
          <a:ext cx="0" cy="0"/>
          <a:chOff x="0" y="0"/>
          <a:chExt cx="0" cy="0"/>
        </a:xfrm>
      </p:grpSpPr>
      <p:sp>
        <p:nvSpPr>
          <p:cNvPr id="100" name="Google Shape;100;p7"/>
          <p:cNvSpPr txBox="1"/>
          <p:nvPr/>
        </p:nvSpPr>
        <p:spPr>
          <a:xfrm>
            <a:off x="1430516" y="340330"/>
            <a:ext cx="7350302" cy="1176600"/>
          </a:xfrm>
          <a:prstGeom prst="rect">
            <a:avLst/>
          </a:prstGeom>
          <a:noFill/>
          <a:ln>
            <a:noFill/>
          </a:ln>
        </p:spPr>
        <p:txBody>
          <a:bodyPr anchorCtr="0" anchor="t" bIns="91400" lIns="91400" spcFirstLastPara="1" rIns="91400" wrap="square" tIns="91400">
            <a:normAutofit/>
          </a:bodyPr>
          <a:lstStyle/>
          <a:p>
            <a:pPr indent="0" lvl="0" marL="0" marR="0" rtl="0" algn="l">
              <a:lnSpc>
                <a:spcPct val="100000"/>
              </a:lnSpc>
              <a:spcBef>
                <a:spcPts val="0"/>
              </a:spcBef>
              <a:spcAft>
                <a:spcPts val="0"/>
              </a:spcAft>
              <a:buClr>
                <a:srgbClr val="0099DA"/>
              </a:buClr>
              <a:buSzPts val="2200"/>
              <a:buFont typeface="Roboto"/>
              <a:buNone/>
            </a:pPr>
            <a:r>
              <a:rPr b="1" i="0" lang="en-US" sz="2200" u="none" cap="none" strike="noStrike">
                <a:solidFill>
                  <a:srgbClr val="0099DA"/>
                </a:solidFill>
                <a:latin typeface="Roboto"/>
                <a:ea typeface="Roboto"/>
                <a:cs typeface="Roboto"/>
                <a:sym typeface="Roboto"/>
              </a:rPr>
              <a:t>Vents - Investigate</a:t>
            </a:r>
            <a:endParaRPr/>
          </a:p>
        </p:txBody>
      </p:sp>
      <p:pic>
        <p:nvPicPr>
          <p:cNvPr descr="Google Shape;182;p28" id="101" name="Google Shape;101;p7">
            <a:hlinkClick r:id="rId3"/>
          </p:cNvPr>
          <p:cNvPicPr preferRelativeResize="0"/>
          <p:nvPr/>
        </p:nvPicPr>
        <p:blipFill rotWithShape="1">
          <a:blip r:embed="rId4">
            <a:alphaModFix/>
          </a:blip>
          <a:srcRect b="6015" l="3040" r="1309" t="5503"/>
          <a:stretch/>
        </p:blipFill>
        <p:spPr>
          <a:xfrm>
            <a:off x="1527782" y="1073413"/>
            <a:ext cx="6088428" cy="3627424"/>
          </a:xfrm>
          <a:prstGeom prst="rect">
            <a:avLst/>
          </a:prstGeom>
          <a:noFill/>
          <a:ln>
            <a:noFill/>
          </a:ln>
        </p:spPr>
      </p:pic>
      <p:sp>
        <p:nvSpPr>
          <p:cNvPr id="102" name="Google Shape;102;p7"/>
          <p:cNvSpPr txBox="1"/>
          <p:nvPr>
            <p:ph idx="12" type="sldNum"/>
          </p:nvPr>
        </p:nvSpPr>
        <p:spPr>
          <a:xfrm>
            <a:off x="8684345" y="4700819"/>
            <a:ext cx="336813" cy="318396"/>
          </a:xfrm>
          <a:prstGeom prst="rect">
            <a:avLst/>
          </a:prstGeom>
          <a:noFill/>
          <a:ln>
            <a:noFill/>
          </a:ln>
        </p:spPr>
        <p:txBody>
          <a:bodyPr anchorCtr="0" anchor="ctr" bIns="91400" lIns="91400" spcFirstLastPara="1" rIns="91400" wrap="square" tIns="91400">
            <a:normAutofit fontScale="92500" lnSpcReduction="10000"/>
          </a:bodyPr>
          <a:lstStyle/>
          <a:p>
            <a:pPr indent="0" lvl="0" marL="0" rtl="0" algn="r">
              <a:lnSpc>
                <a:spcPct val="100000"/>
              </a:lnSpc>
              <a:spcBef>
                <a:spcPts val="0"/>
              </a:spcBef>
              <a:spcAft>
                <a:spcPts val="0"/>
              </a:spcAft>
              <a:buClr>
                <a:srgbClr val="585858"/>
              </a:buClr>
              <a:buSzPct val="100000"/>
              <a:buFont typeface="Arial"/>
              <a:buNone/>
            </a:pPr>
            <a:fld id="{00000000-1234-1234-1234-123412341234}" type="slidenum">
              <a:rPr lang="en-US"/>
              <a:t>‹#›</a:t>
            </a:fld>
            <a:endParaRPr/>
          </a:p>
        </p:txBody>
      </p:sp>
      <p:sp>
        <p:nvSpPr>
          <p:cNvPr id="103" name="Google Shape;103;p7"/>
          <p:cNvSpPr txBox="1"/>
          <p:nvPr/>
        </p:nvSpPr>
        <p:spPr>
          <a:xfrm>
            <a:off x="1527750" y="4613500"/>
            <a:ext cx="60885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200">
                <a:solidFill>
                  <a:srgbClr val="979797"/>
                </a:solidFill>
              </a:rPr>
              <a:t>https://oceanexplorer.noaa.gov/technology/ctd/ctd.html</a:t>
            </a:r>
            <a:endParaRPr sz="1200">
              <a:solidFill>
                <a:srgbClr val="979797"/>
              </a:solidFill>
            </a:endParaRPr>
          </a:p>
          <a:p>
            <a:pPr indent="0" lvl="0" marL="0" rtl="0" algn="ctr">
              <a:spcBef>
                <a:spcPts val="0"/>
              </a:spcBef>
              <a:spcAft>
                <a:spcPts val="0"/>
              </a:spcAft>
              <a:buNone/>
            </a:pPr>
            <a:r>
              <a:t/>
            </a:r>
            <a:endParaRPr sz="1200">
              <a:solidFill>
                <a:srgbClr val="979797"/>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 name="Shape 107"/>
        <p:cNvGrpSpPr/>
        <p:nvPr/>
      </p:nvGrpSpPr>
      <p:grpSpPr>
        <a:xfrm>
          <a:off x="0" y="0"/>
          <a:ext cx="0" cy="0"/>
          <a:chOff x="0" y="0"/>
          <a:chExt cx="0" cy="0"/>
        </a:xfrm>
      </p:grpSpPr>
      <p:sp>
        <p:nvSpPr>
          <p:cNvPr id="108" name="Google Shape;108;p8"/>
          <p:cNvSpPr txBox="1"/>
          <p:nvPr/>
        </p:nvSpPr>
        <p:spPr>
          <a:xfrm>
            <a:off x="1430516" y="340330"/>
            <a:ext cx="7350302" cy="1176600"/>
          </a:xfrm>
          <a:prstGeom prst="rect">
            <a:avLst/>
          </a:prstGeom>
          <a:noFill/>
          <a:ln>
            <a:noFill/>
          </a:ln>
        </p:spPr>
        <p:txBody>
          <a:bodyPr anchorCtr="0" anchor="t" bIns="91400" lIns="91400" spcFirstLastPara="1" rIns="91400" wrap="square" tIns="91400">
            <a:normAutofit/>
          </a:bodyPr>
          <a:lstStyle/>
          <a:p>
            <a:pPr indent="0" lvl="0" marL="0" marR="0" rtl="0" algn="l">
              <a:lnSpc>
                <a:spcPct val="100000"/>
              </a:lnSpc>
              <a:spcBef>
                <a:spcPts val="0"/>
              </a:spcBef>
              <a:spcAft>
                <a:spcPts val="0"/>
              </a:spcAft>
              <a:buClr>
                <a:srgbClr val="0099DA"/>
              </a:buClr>
              <a:buSzPts val="2200"/>
              <a:buFont typeface="Roboto"/>
              <a:buNone/>
            </a:pPr>
            <a:r>
              <a:rPr b="1" i="0" lang="en-US" sz="2200" u="none" cap="none" strike="noStrike">
                <a:solidFill>
                  <a:srgbClr val="0099DA"/>
                </a:solidFill>
                <a:latin typeface="Roboto"/>
                <a:ea typeface="Roboto"/>
                <a:cs typeface="Roboto"/>
                <a:sym typeface="Roboto"/>
              </a:rPr>
              <a:t>Vents - Investigate</a:t>
            </a:r>
            <a:endParaRPr/>
          </a:p>
        </p:txBody>
      </p:sp>
      <p:pic>
        <p:nvPicPr>
          <p:cNvPr descr="Google Shape;189;p29" id="109" name="Google Shape;109;p8"/>
          <p:cNvPicPr preferRelativeResize="0"/>
          <p:nvPr/>
        </p:nvPicPr>
        <p:blipFill rotWithShape="1">
          <a:blip r:embed="rId3">
            <a:alphaModFix/>
          </a:blip>
          <a:srcRect b="0" l="0" r="0" t="29473"/>
          <a:stretch/>
        </p:blipFill>
        <p:spPr>
          <a:xfrm>
            <a:off x="193856" y="2517853"/>
            <a:ext cx="4781327" cy="1220076"/>
          </a:xfrm>
          <a:prstGeom prst="rect">
            <a:avLst/>
          </a:prstGeom>
          <a:noFill/>
          <a:ln>
            <a:noFill/>
          </a:ln>
        </p:spPr>
      </p:pic>
      <p:pic>
        <p:nvPicPr>
          <p:cNvPr descr="Google Shape;190;p29" id="110" name="Google Shape;110;p8"/>
          <p:cNvPicPr preferRelativeResize="0"/>
          <p:nvPr/>
        </p:nvPicPr>
        <p:blipFill rotWithShape="1">
          <a:blip r:embed="rId4">
            <a:alphaModFix/>
          </a:blip>
          <a:srcRect b="0" l="6177" r="7902" t="0"/>
          <a:stretch/>
        </p:blipFill>
        <p:spPr>
          <a:xfrm>
            <a:off x="5100456" y="2146538"/>
            <a:ext cx="3849800" cy="2462576"/>
          </a:xfrm>
          <a:prstGeom prst="rect">
            <a:avLst/>
          </a:prstGeom>
          <a:noFill/>
          <a:ln>
            <a:noFill/>
          </a:ln>
        </p:spPr>
      </p:pic>
      <p:sp>
        <p:nvSpPr>
          <p:cNvPr id="111" name="Google Shape;111;p8"/>
          <p:cNvSpPr txBox="1"/>
          <p:nvPr/>
        </p:nvSpPr>
        <p:spPr>
          <a:xfrm>
            <a:off x="1965900" y="1452000"/>
            <a:ext cx="5212200" cy="507900"/>
          </a:xfrm>
          <a:prstGeom prst="rect">
            <a:avLst/>
          </a:prstGeom>
          <a:noFill/>
          <a:ln>
            <a:noFill/>
          </a:ln>
        </p:spPr>
        <p:txBody>
          <a:bodyPr anchorCtr="0" anchor="t" bIns="91400" lIns="91400" spcFirstLastPara="1" rIns="91400" wrap="square" tIns="91400">
            <a:spAutoFit/>
          </a:bodyPr>
          <a:lstStyle/>
          <a:p>
            <a:pPr indent="0" lvl="0" marL="0" marR="0" rtl="0" algn="ctr">
              <a:lnSpc>
                <a:spcPct val="100000"/>
              </a:lnSpc>
              <a:spcBef>
                <a:spcPts val="0"/>
              </a:spcBef>
              <a:spcAft>
                <a:spcPts val="0"/>
              </a:spcAft>
              <a:buClr>
                <a:srgbClr val="000000"/>
              </a:buClr>
              <a:buSzPts val="2200"/>
              <a:buFont typeface="Roboto"/>
              <a:buNone/>
            </a:pPr>
            <a:r>
              <a:rPr b="1" lang="en-US" sz="2100">
                <a:latin typeface="Roboto"/>
                <a:ea typeface="Roboto"/>
                <a:cs typeface="Roboto"/>
                <a:sym typeface="Roboto"/>
              </a:rPr>
              <a:t>Collecting</a:t>
            </a:r>
            <a:r>
              <a:rPr b="1" lang="en-US" sz="2100">
                <a:latin typeface="Roboto"/>
                <a:ea typeface="Roboto"/>
                <a:cs typeface="Roboto"/>
                <a:sym typeface="Roboto"/>
              </a:rPr>
              <a:t> data and g</a:t>
            </a:r>
            <a:r>
              <a:rPr b="1" i="0" lang="en-US" sz="2100" u="none" cap="none" strike="noStrike">
                <a:solidFill>
                  <a:srgbClr val="000000"/>
                </a:solidFill>
                <a:latin typeface="Roboto"/>
                <a:ea typeface="Roboto"/>
                <a:cs typeface="Roboto"/>
                <a:sym typeface="Roboto"/>
              </a:rPr>
              <a:t>raphing results </a:t>
            </a:r>
            <a:endParaRPr sz="1300"/>
          </a:p>
        </p:txBody>
      </p:sp>
      <p:sp>
        <p:nvSpPr>
          <p:cNvPr id="112" name="Google Shape;112;p8"/>
          <p:cNvSpPr txBox="1"/>
          <p:nvPr>
            <p:ph idx="12" type="sldNum"/>
          </p:nvPr>
        </p:nvSpPr>
        <p:spPr>
          <a:xfrm>
            <a:off x="8684345" y="4700819"/>
            <a:ext cx="336813" cy="318396"/>
          </a:xfrm>
          <a:prstGeom prst="rect">
            <a:avLst/>
          </a:prstGeom>
          <a:noFill/>
          <a:ln>
            <a:noFill/>
          </a:ln>
        </p:spPr>
        <p:txBody>
          <a:bodyPr anchorCtr="0" anchor="ctr" bIns="91400" lIns="91400" spcFirstLastPara="1" rIns="91400" wrap="square" tIns="91400">
            <a:normAutofit fontScale="92500" lnSpcReduction="10000"/>
          </a:bodyPr>
          <a:lstStyle/>
          <a:p>
            <a:pPr indent="0" lvl="0" marL="0" rtl="0" algn="r">
              <a:lnSpc>
                <a:spcPct val="100000"/>
              </a:lnSpc>
              <a:spcBef>
                <a:spcPts val="0"/>
              </a:spcBef>
              <a:spcAft>
                <a:spcPts val="0"/>
              </a:spcAft>
              <a:buClr>
                <a:srgbClr val="585858"/>
              </a:buClr>
              <a:buSzPct val="100000"/>
              <a:buFont typeface="Arial"/>
              <a:buNone/>
            </a:pPr>
            <a:fld id="{00000000-1234-1234-1234-123412341234}" type="slidenum">
              <a:rPr lang="en-US"/>
              <a:t>‹#›</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pic>
        <p:nvPicPr>
          <p:cNvPr descr="Google Shape;197;p30" id="117" name="Google Shape;117;p9"/>
          <p:cNvPicPr preferRelativeResize="0"/>
          <p:nvPr/>
        </p:nvPicPr>
        <p:blipFill rotWithShape="1">
          <a:blip r:embed="rId3">
            <a:alphaModFix/>
          </a:blip>
          <a:srcRect b="0" l="0" r="0" t="0"/>
          <a:stretch/>
        </p:blipFill>
        <p:spPr>
          <a:xfrm>
            <a:off x="1549886" y="1101535"/>
            <a:ext cx="6044228" cy="3740241"/>
          </a:xfrm>
          <a:prstGeom prst="rect">
            <a:avLst/>
          </a:prstGeom>
          <a:noFill/>
          <a:ln>
            <a:noFill/>
          </a:ln>
        </p:spPr>
      </p:pic>
      <p:sp>
        <p:nvSpPr>
          <p:cNvPr id="118" name="Google Shape;118;p9"/>
          <p:cNvSpPr txBox="1"/>
          <p:nvPr/>
        </p:nvSpPr>
        <p:spPr>
          <a:xfrm>
            <a:off x="1430516" y="340330"/>
            <a:ext cx="7350302" cy="1176600"/>
          </a:xfrm>
          <a:prstGeom prst="rect">
            <a:avLst/>
          </a:prstGeom>
          <a:noFill/>
          <a:ln>
            <a:noFill/>
          </a:ln>
        </p:spPr>
        <p:txBody>
          <a:bodyPr anchorCtr="0" anchor="t" bIns="91400" lIns="91400" spcFirstLastPara="1" rIns="91400" wrap="square" tIns="91400">
            <a:normAutofit/>
          </a:bodyPr>
          <a:lstStyle/>
          <a:p>
            <a:pPr indent="0" lvl="0" marL="0" marR="0" rtl="0" algn="l">
              <a:lnSpc>
                <a:spcPct val="100000"/>
              </a:lnSpc>
              <a:spcBef>
                <a:spcPts val="0"/>
              </a:spcBef>
              <a:spcAft>
                <a:spcPts val="0"/>
              </a:spcAft>
              <a:buClr>
                <a:srgbClr val="0099DA"/>
              </a:buClr>
              <a:buSzPts val="2200"/>
              <a:buFont typeface="Roboto"/>
              <a:buNone/>
            </a:pPr>
            <a:r>
              <a:rPr b="1" i="0" lang="en-US" sz="2200" u="none" cap="none" strike="noStrike">
                <a:solidFill>
                  <a:srgbClr val="0099DA"/>
                </a:solidFill>
                <a:latin typeface="Roboto"/>
                <a:ea typeface="Roboto"/>
                <a:cs typeface="Roboto"/>
                <a:sym typeface="Roboto"/>
              </a:rPr>
              <a:t>Vents - Investigate</a:t>
            </a:r>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A7A7A7"/>
      </a:dk2>
      <a:lt2>
        <a:srgbClr val="535353"/>
      </a:lt2>
      <a:accent1>
        <a:srgbClr val="4285F4"/>
      </a:accent1>
      <a:accent2>
        <a:srgbClr val="212121"/>
      </a:accent2>
      <a:accent3>
        <a:srgbClr val="78909C"/>
      </a:accent3>
      <a:accent4>
        <a:srgbClr val="FFAB40"/>
      </a:accent4>
      <a:accent5>
        <a:srgbClr val="0097A7"/>
      </a:accent5>
      <a:accent6>
        <a:srgbClr val="EEFF41"/>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A7A7A7"/>
      </a:dk2>
      <a:lt2>
        <a:srgbClr val="535353"/>
      </a:lt2>
      <a:accent1>
        <a:srgbClr val="4285F4"/>
      </a:accent1>
      <a:accent2>
        <a:srgbClr val="212121"/>
      </a:accent2>
      <a:accent3>
        <a:srgbClr val="78909C"/>
      </a:accent3>
      <a:accent4>
        <a:srgbClr val="FFAB40"/>
      </a:accent4>
      <a:accent5>
        <a:srgbClr val="0097A7"/>
      </a:accent5>
      <a:accent6>
        <a:srgbClr val="EEFF41"/>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